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256" r:id="rId5"/>
    <p:sldId id="258" r:id="rId6"/>
    <p:sldId id="287" r:id="rId7"/>
    <p:sldId id="288" r:id="rId8"/>
    <p:sldId id="261" r:id="rId9"/>
    <p:sldId id="285" r:id="rId10"/>
    <p:sldId id="282" r:id="rId11"/>
    <p:sldId id="286" r:id="rId12"/>
    <p:sldId id="279" r:id="rId1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F5779"/>
    <a:srgbClr val="59C5EC"/>
    <a:srgbClr val="E8EFF3"/>
    <a:srgbClr val="5A82A0"/>
    <a:srgbClr val="7B6984"/>
    <a:srgbClr val="6D3B4F"/>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15" autoAdjust="0"/>
  </p:normalViewPr>
  <p:slideViewPr>
    <p:cSldViewPr snapToGrid="0" showGuides="1">
      <p:cViewPr varScale="1">
        <p:scale>
          <a:sx n="75" d="100"/>
          <a:sy n="75" d="100"/>
        </p:scale>
        <p:origin x="540" y="60"/>
      </p:cViewPr>
      <p:guideLst/>
    </p:cSldViewPr>
  </p:slideViewPr>
  <p:notesTextViewPr>
    <p:cViewPr>
      <p:scale>
        <a:sx n="1" d="1"/>
        <a:sy n="1" d="1"/>
      </p:scale>
      <p:origin x="0" y="0"/>
    </p:cViewPr>
  </p:notesText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D1E0C90-1D4B-4894-A52F-6A61A87821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6FC6E43D-3065-44B8-88CF-754AF46FCB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46A32-BF80-4EEB-9349-9686B10A492B}" type="datetimeFigureOut">
              <a:rPr lang="en-US" smtClean="0"/>
              <a:t>11/16/2021</a:t>
            </a:fld>
            <a:endParaRPr lang="en-US" dirty="0"/>
          </a:p>
        </p:txBody>
      </p:sp>
      <p:sp>
        <p:nvSpPr>
          <p:cNvPr id="4" name="Footer Placeholder 3">
            <a:extLst>
              <a:ext uri="{FF2B5EF4-FFF2-40B4-BE49-F238E27FC236}">
                <a16:creationId xmlns="" xmlns:a16="http://schemas.microsoft.com/office/drawing/2014/main" id="{F0CC3A23-7175-4E59-B38B-B4E81F5213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7BF400A4-4A42-4A50-BC86-D7DA38EF2A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42A9F-EB4A-4976-901B-F47991B5E154}" type="slidenum">
              <a:rPr lang="en-US" smtClean="0"/>
              <a:t>‹#›</a:t>
            </a:fld>
            <a:endParaRPr lang="en-US" dirty="0"/>
          </a:p>
        </p:txBody>
      </p:sp>
    </p:spTree>
    <p:extLst>
      <p:ext uri="{BB962C8B-B14F-4D97-AF65-F5344CB8AC3E}">
        <p14:creationId xmlns:p14="http://schemas.microsoft.com/office/powerpoint/2010/main" val="34379072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A9E41-F7BA-42D1-923E-C3B58F2FDEC1}" type="datetimeFigureOut">
              <a:rPr lang="en-US" noProof="0" smtClean="0"/>
              <a:t>11/16/2021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AC6CC0-914F-4A6F-B8FE-1137B7ABBBE0}" type="slidenum">
              <a:rPr lang="en-US" noProof="0" smtClean="0"/>
              <a:t>‹#›</a:t>
            </a:fld>
            <a:endParaRPr lang="en-US" noProof="0" dirty="0"/>
          </a:p>
        </p:txBody>
      </p:sp>
    </p:spTree>
    <p:extLst>
      <p:ext uri="{BB962C8B-B14F-4D97-AF65-F5344CB8AC3E}">
        <p14:creationId xmlns:p14="http://schemas.microsoft.com/office/powerpoint/2010/main" val="3325645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s">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atin typeface="+mn-lt"/>
              </a:defRPr>
            </a:lvl1pPr>
          </a:lstStyle>
          <a:p>
            <a:r>
              <a:rPr lang="en-US"/>
              <a:t>Click icon to add picture</a:t>
            </a:r>
            <a:endParaRPr lang="ru-RU" dirty="0"/>
          </a:p>
        </p:txBody>
      </p:sp>
      <p:sp>
        <p:nvSpPr>
          <p:cNvPr id="2" name="Title 1">
            <a:extLst>
              <a:ext uri="{FF2B5EF4-FFF2-40B4-BE49-F238E27FC236}">
                <a16:creationId xmlns=""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ru-RU" dirty="0"/>
          </a:p>
        </p:txBody>
      </p:sp>
    </p:spTree>
    <p:extLst>
      <p:ext uri="{BB962C8B-B14F-4D97-AF65-F5344CB8AC3E}">
        <p14:creationId xmlns:p14="http://schemas.microsoft.com/office/powerpoint/2010/main" val="1966036447"/>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ircles Frame">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1AA4D017-0A70-4D48-AAEC-419979E13E79}"/>
              </a:ext>
            </a:extLst>
          </p:cNvPr>
          <p:cNvSpPr>
            <a:spLocks noGrp="1"/>
          </p:cNvSpPr>
          <p:nvPr>
            <p:ph type="dt" sz="half" idx="10"/>
          </p:nvPr>
        </p:nvSpPr>
        <p:spPr/>
        <p:txBody>
          <a:bodyPr/>
          <a:lstStyle/>
          <a:p>
            <a:fld id="{09DA4596-3085-4BB2-8F53-0564AA69708A}"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B7BBC7E7-6231-47E3-8EF5-B6940485EEEF}"/>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5FCF16B4-2B81-4254-9C13-836431B5E213}"/>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21" name="Oval 20">
            <a:extLst>
              <a:ext uri="{FF2B5EF4-FFF2-40B4-BE49-F238E27FC236}">
                <a16:creationId xmlns="" xmlns:a16="http://schemas.microsoft.com/office/drawing/2014/main" id="{301015CF-499A-4BBE-9753-C58924478363}"/>
              </a:ext>
            </a:extLst>
          </p:cNvPr>
          <p:cNvSpPr/>
          <p:nvPr userDrawn="1"/>
        </p:nvSpPr>
        <p:spPr>
          <a:xfrm>
            <a:off x="1810787" y="2541781"/>
            <a:ext cx="2322576" cy="2322576"/>
          </a:xfrm>
          <a:prstGeom prst="ellipse">
            <a:avLst/>
          </a:prstGeom>
          <a:gradFill>
            <a:gsLst>
              <a:gs pos="0">
                <a:schemeClr val="bg2">
                  <a:alpha val="10000"/>
                </a:schemeClr>
              </a:gs>
              <a:gs pos="100000">
                <a:schemeClr val="bg2">
                  <a:lumMod val="75000"/>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 xmlns:a16="http://schemas.microsoft.com/office/drawing/2014/main" id="{A25F4982-38CF-44F1-8F23-63FB784DDB3F}"/>
              </a:ext>
            </a:extLst>
          </p:cNvPr>
          <p:cNvSpPr/>
          <p:nvPr userDrawn="1"/>
        </p:nvSpPr>
        <p:spPr>
          <a:xfrm>
            <a:off x="3997452" y="2200193"/>
            <a:ext cx="3008376" cy="3008376"/>
          </a:xfrm>
          <a:prstGeom prst="ellipse">
            <a:avLst/>
          </a:prstGeom>
          <a:gradFill>
            <a:gsLst>
              <a:gs pos="100000">
                <a:schemeClr val="bg2">
                  <a:lumMod val="75000"/>
                  <a:alpha val="20000"/>
                </a:schemeClr>
              </a:gs>
              <a:gs pos="0">
                <a:schemeClr val="tx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 xmlns:a16="http://schemas.microsoft.com/office/drawing/2014/main" id="{2E9E2742-0CF7-4498-9804-D4E1B556238F}"/>
              </a:ext>
            </a:extLst>
          </p:cNvPr>
          <p:cNvSpPr/>
          <p:nvPr userDrawn="1"/>
        </p:nvSpPr>
        <p:spPr>
          <a:xfrm>
            <a:off x="6869918" y="1978150"/>
            <a:ext cx="3511296" cy="3511296"/>
          </a:xfrm>
          <a:prstGeom prst="ellipse">
            <a:avLst/>
          </a:prstGeom>
          <a:gradFill>
            <a:gsLst>
              <a:gs pos="0">
                <a:schemeClr val="accent1">
                  <a:lumMod val="75000"/>
                  <a:alpha val="20000"/>
                </a:schemeClr>
              </a:gs>
              <a:gs pos="100000">
                <a:schemeClr val="accent1">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ext Placeholder 7">
            <a:extLst>
              <a:ext uri="{FF2B5EF4-FFF2-40B4-BE49-F238E27FC236}">
                <a16:creationId xmlns="" xmlns:a16="http://schemas.microsoft.com/office/drawing/2014/main" id="{6BA84852-3669-4ADB-BADA-A7F54196B2BE}"/>
              </a:ext>
            </a:extLst>
          </p:cNvPr>
          <p:cNvSpPr>
            <a:spLocks noGrp="1"/>
          </p:cNvSpPr>
          <p:nvPr>
            <p:ph type="body" sz="quarter" idx="25" hasCustomPrompt="1"/>
          </p:nvPr>
        </p:nvSpPr>
        <p:spPr>
          <a:xfrm>
            <a:off x="2073295" y="30711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8" name="Text Placeholder 2">
            <a:extLst>
              <a:ext uri="{FF2B5EF4-FFF2-40B4-BE49-F238E27FC236}">
                <a16:creationId xmlns="" xmlns:a16="http://schemas.microsoft.com/office/drawing/2014/main" id="{332ADE7C-CB58-4543-8A89-D1BAA23B59EB}"/>
              </a:ext>
            </a:extLst>
          </p:cNvPr>
          <p:cNvSpPr>
            <a:spLocks noGrp="1"/>
          </p:cNvSpPr>
          <p:nvPr>
            <p:ph type="body" idx="1" hasCustomPrompt="1"/>
          </p:nvPr>
        </p:nvSpPr>
        <p:spPr>
          <a:xfrm>
            <a:off x="1730075" y="5649340"/>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9" name="Text Placeholder 11">
            <a:extLst>
              <a:ext uri="{FF2B5EF4-FFF2-40B4-BE49-F238E27FC236}">
                <a16:creationId xmlns="" xmlns:a16="http://schemas.microsoft.com/office/drawing/2014/main" id="{BEF70025-7AF3-426D-AAE8-5D25E1A5CB6E}"/>
              </a:ext>
            </a:extLst>
          </p:cNvPr>
          <p:cNvSpPr>
            <a:spLocks noGrp="1"/>
          </p:cNvSpPr>
          <p:nvPr>
            <p:ph type="body" sz="quarter" idx="13" hasCustomPrompt="1"/>
          </p:nvPr>
        </p:nvSpPr>
        <p:spPr>
          <a:xfrm>
            <a:off x="2165887" y="3909381"/>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0" name="Text Placeholder 2">
            <a:extLst>
              <a:ext uri="{FF2B5EF4-FFF2-40B4-BE49-F238E27FC236}">
                <a16:creationId xmlns="" xmlns:a16="http://schemas.microsoft.com/office/drawing/2014/main" id="{B48A1176-4AC8-4197-8737-21A26EC60370}"/>
              </a:ext>
            </a:extLst>
          </p:cNvPr>
          <p:cNvSpPr>
            <a:spLocks noGrp="1"/>
          </p:cNvSpPr>
          <p:nvPr>
            <p:ph type="body" idx="32" hasCustomPrompt="1"/>
          </p:nvPr>
        </p:nvSpPr>
        <p:spPr>
          <a:xfrm>
            <a:off x="4362457" y="5674484"/>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1" name="Text Placeholder 2">
            <a:extLst>
              <a:ext uri="{FF2B5EF4-FFF2-40B4-BE49-F238E27FC236}">
                <a16:creationId xmlns="" xmlns:a16="http://schemas.microsoft.com/office/drawing/2014/main" id="{9E48A353-E825-43A2-9268-3772DF852C93}"/>
              </a:ext>
            </a:extLst>
          </p:cNvPr>
          <p:cNvSpPr>
            <a:spLocks noGrp="1"/>
          </p:cNvSpPr>
          <p:nvPr>
            <p:ph type="body" idx="33" hasCustomPrompt="1"/>
          </p:nvPr>
        </p:nvSpPr>
        <p:spPr>
          <a:xfrm>
            <a:off x="7383566" y="5656692"/>
            <a:ext cx="2484000" cy="334918"/>
          </a:xfrm>
        </p:spPr>
        <p:txBody>
          <a:bodyPr lIns="36000" tIns="0" rIns="0" bIns="0" anchor="b">
            <a:normAutofit/>
          </a:bodyPr>
          <a:lstStyle>
            <a:lvl1pPr marL="0" indent="0" algn="ctr">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7">
            <a:extLst>
              <a:ext uri="{FF2B5EF4-FFF2-40B4-BE49-F238E27FC236}">
                <a16:creationId xmlns="" xmlns:a16="http://schemas.microsoft.com/office/drawing/2014/main" id="{289C6559-A412-4545-8BEA-9C8CF0E92D8D}"/>
              </a:ext>
            </a:extLst>
          </p:cNvPr>
          <p:cNvSpPr>
            <a:spLocks noGrp="1"/>
          </p:cNvSpPr>
          <p:nvPr>
            <p:ph type="body" sz="quarter" idx="34" hasCustomPrompt="1"/>
          </p:nvPr>
        </p:nvSpPr>
        <p:spPr>
          <a:xfrm>
            <a:off x="4602860"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3" name="Text Placeholder 7">
            <a:extLst>
              <a:ext uri="{FF2B5EF4-FFF2-40B4-BE49-F238E27FC236}">
                <a16:creationId xmlns="" xmlns:a16="http://schemas.microsoft.com/office/drawing/2014/main" id="{0B7BFF13-EDBB-45CE-97A5-A148A3ACA7A0}"/>
              </a:ext>
            </a:extLst>
          </p:cNvPr>
          <p:cNvSpPr>
            <a:spLocks noGrp="1"/>
          </p:cNvSpPr>
          <p:nvPr>
            <p:ph type="body" sz="quarter" idx="35" hasCustomPrompt="1"/>
          </p:nvPr>
        </p:nvSpPr>
        <p:spPr>
          <a:xfrm>
            <a:off x="7726786" y="3068895"/>
            <a:ext cx="1797559" cy="781561"/>
          </a:xfrm>
        </p:spPr>
        <p:txBody>
          <a:bodyPr lIns="0" tIns="0" rIns="0" bIns="0">
            <a:noAutofit/>
          </a:bodyPr>
          <a:lstStyle>
            <a:lvl1pPr marL="0" indent="0" algn="ctr">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34" name="Text Placeholder 11">
            <a:extLst>
              <a:ext uri="{FF2B5EF4-FFF2-40B4-BE49-F238E27FC236}">
                <a16:creationId xmlns="" xmlns:a16="http://schemas.microsoft.com/office/drawing/2014/main" id="{4CFD8A3C-72E7-4646-94B5-3D08F2A9B987}"/>
              </a:ext>
            </a:extLst>
          </p:cNvPr>
          <p:cNvSpPr>
            <a:spLocks noGrp="1"/>
          </p:cNvSpPr>
          <p:nvPr>
            <p:ph type="body" sz="quarter" idx="36" hasCustomPrompt="1"/>
          </p:nvPr>
        </p:nvSpPr>
        <p:spPr>
          <a:xfrm>
            <a:off x="4703232"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35" name="Text Placeholder 11">
            <a:extLst>
              <a:ext uri="{FF2B5EF4-FFF2-40B4-BE49-F238E27FC236}">
                <a16:creationId xmlns="" xmlns:a16="http://schemas.microsoft.com/office/drawing/2014/main" id="{16E9923E-87D9-40DD-9F02-63A0EE936A1F}"/>
              </a:ext>
            </a:extLst>
          </p:cNvPr>
          <p:cNvSpPr>
            <a:spLocks noGrp="1"/>
          </p:cNvSpPr>
          <p:nvPr>
            <p:ph type="body" sz="quarter" idx="37" hasCustomPrompt="1"/>
          </p:nvPr>
        </p:nvSpPr>
        <p:spPr>
          <a:xfrm>
            <a:off x="7827157" y="3917466"/>
            <a:ext cx="1596816" cy="430700"/>
          </a:xfrm>
        </p:spPr>
        <p:txBody>
          <a:bodyPr lIns="36000" tIns="0" rIns="0" bIns="0">
            <a:noAutofit/>
          </a:bodyPr>
          <a:lstStyle>
            <a:lvl1pPr marL="0" indent="0" algn="ctr">
              <a:buNone/>
              <a:defRPr sz="2800"/>
            </a:lvl1pPr>
            <a:lvl2pPr marL="457200" indent="0">
              <a:buNone/>
              <a:defRPr sz="2800"/>
            </a:lvl2pPr>
          </a:lstStyle>
          <a:p>
            <a:pPr lvl="0"/>
            <a:r>
              <a:rPr lang="en-US" noProof="0"/>
              <a:t>Billion</a:t>
            </a:r>
          </a:p>
        </p:txBody>
      </p:sp>
      <p:sp>
        <p:nvSpPr>
          <p:cNvPr id="20" name="Title 1">
            <a:extLst>
              <a:ext uri="{FF2B5EF4-FFF2-40B4-BE49-F238E27FC236}">
                <a16:creationId xmlns="" xmlns:a16="http://schemas.microsoft.com/office/drawing/2014/main" id="{138ED511-212A-DA4E-98FC-496D7B92A73F}"/>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25" name="Text Placeholder 2">
            <a:extLst>
              <a:ext uri="{FF2B5EF4-FFF2-40B4-BE49-F238E27FC236}">
                <a16:creationId xmlns="" xmlns:a16="http://schemas.microsoft.com/office/drawing/2014/main" id="{53F5D1F3-7B20-844A-AD7A-66AA1CAC2557}"/>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Picture Placeholder 11">
            <a:extLst>
              <a:ext uri="{FF2B5EF4-FFF2-40B4-BE49-F238E27FC236}">
                <a16:creationId xmlns="" xmlns:a16="http://schemas.microsoft.com/office/drawing/2014/main" id="{48D7F0F9-4118-4257-9D45-A5772C2110D7}"/>
              </a:ext>
            </a:extLst>
          </p:cNvPr>
          <p:cNvSpPr>
            <a:spLocks noGrp="1"/>
          </p:cNvSpPr>
          <p:nvPr>
            <p:ph type="pic" sz="quarter" idx="38"/>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30910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AB7BBC9A-B18B-4F56-8515-321CD01B2666}"/>
              </a:ext>
            </a:extLst>
          </p:cNvPr>
          <p:cNvSpPr/>
          <p:nvPr userDrawn="1"/>
        </p:nvSpPr>
        <p:spPr>
          <a:xfrm>
            <a:off x="6096000" y="2875541"/>
            <a:ext cx="5653088" cy="272491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 xmlns:a16="http://schemas.microsoft.com/office/drawing/2014/main" id="{1C91FD06-686C-4DAB-8F12-FBDE6BBF3144}"/>
              </a:ext>
            </a:extLst>
          </p:cNvPr>
          <p:cNvSpPr>
            <a:spLocks noGrp="1"/>
          </p:cNvSpPr>
          <p:nvPr>
            <p:ph type="body" idx="24" hasCustomPrompt="1"/>
          </p:nvPr>
        </p:nvSpPr>
        <p:spPr>
          <a:xfrm>
            <a:off x="836614" y="1377833"/>
            <a:ext cx="9535686" cy="909018"/>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8" name="Rectangle 17">
            <a:extLst>
              <a:ext uri="{FF2B5EF4-FFF2-40B4-BE49-F238E27FC236}">
                <a16:creationId xmlns="" xmlns:a16="http://schemas.microsoft.com/office/drawing/2014/main" id="{33076231-2A54-4E4C-AED3-197E208C14BB}"/>
              </a:ext>
            </a:extLst>
          </p:cNvPr>
          <p:cNvSpPr/>
          <p:nvPr userDrawn="1"/>
        </p:nvSpPr>
        <p:spPr>
          <a:xfrm>
            <a:off x="0" y="2891583"/>
            <a:ext cx="6096000" cy="272491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Text Placeholder 2">
            <a:extLst>
              <a:ext uri="{FF2B5EF4-FFF2-40B4-BE49-F238E27FC236}">
                <a16:creationId xmlns="" xmlns:a16="http://schemas.microsoft.com/office/drawing/2014/main" id="{61FE0B9B-7D73-4311-B749-C3FA874AF7CC}"/>
              </a:ext>
            </a:extLst>
          </p:cNvPr>
          <p:cNvSpPr>
            <a:spLocks noGrp="1"/>
          </p:cNvSpPr>
          <p:nvPr>
            <p:ph type="body" idx="1" hasCustomPrompt="1"/>
          </p:nvPr>
        </p:nvSpPr>
        <p:spPr>
          <a:xfrm>
            <a:off x="836612"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 xmlns:a16="http://schemas.microsoft.com/office/drawing/2014/main" id="{4A6CBB7D-3142-4CED-98BE-68B4F7C14E52}"/>
              </a:ext>
            </a:extLst>
          </p:cNvPr>
          <p:cNvSpPr>
            <a:spLocks noGrp="1"/>
          </p:cNvSpPr>
          <p:nvPr>
            <p:ph type="body" sz="quarter" idx="13" hasCustomPrompt="1"/>
          </p:nvPr>
        </p:nvSpPr>
        <p:spPr>
          <a:xfrm>
            <a:off x="836612" y="3663631"/>
            <a:ext cx="4820533" cy="1618232"/>
          </a:xfrm>
        </p:spPr>
        <p:txBody>
          <a:bodyPr lIns="36000" tIns="0" rIns="0" bIns="0">
            <a:normAutofit/>
          </a:bodyPr>
          <a:lstStyle>
            <a:lvl1pPr marL="171450" indent="-171450">
              <a:spcBef>
                <a:spcPts val="600"/>
              </a:spcBef>
              <a:buClr>
                <a:schemeClr val="accent1">
                  <a:lumMod val="40000"/>
                  <a:lumOff val="60000"/>
                </a:schemeClr>
              </a:buClr>
              <a:buSzPct val="125000"/>
              <a:buFont typeface="Wingdings" panose="05000000000000000000" pitchFamily="2" charset="2"/>
              <a:buChar char="§"/>
              <a:defRPr sz="1400"/>
            </a:lvl1pPr>
            <a:lvl2pPr marL="628650" indent="-171450">
              <a:spcBef>
                <a:spcPts val="600"/>
              </a:spcBef>
              <a:buClr>
                <a:schemeClr val="accent1">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26" name="Text Placeholder 2">
            <a:extLst>
              <a:ext uri="{FF2B5EF4-FFF2-40B4-BE49-F238E27FC236}">
                <a16:creationId xmlns="" xmlns:a16="http://schemas.microsoft.com/office/drawing/2014/main" id="{9CA39242-8640-435B-8C03-0CB0BC8E88E6}"/>
              </a:ext>
            </a:extLst>
          </p:cNvPr>
          <p:cNvSpPr>
            <a:spLocks noGrp="1"/>
          </p:cNvSpPr>
          <p:nvPr>
            <p:ph type="body" idx="30" hasCustomPrompt="1"/>
          </p:nvPr>
        </p:nvSpPr>
        <p:spPr>
          <a:xfrm>
            <a:off x="6495790" y="3278541"/>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 xmlns:a16="http://schemas.microsoft.com/office/drawing/2014/main" id="{62E97E9F-0DAA-48F4-90F4-640195EAD7DA}"/>
              </a:ext>
            </a:extLst>
          </p:cNvPr>
          <p:cNvSpPr>
            <a:spLocks noGrp="1"/>
          </p:cNvSpPr>
          <p:nvPr>
            <p:ph type="body" sz="quarter" idx="31" hasCustomPrompt="1"/>
          </p:nvPr>
        </p:nvSpPr>
        <p:spPr>
          <a:xfrm>
            <a:off x="6495790" y="3663631"/>
            <a:ext cx="4820533" cy="1618232"/>
          </a:xfrm>
        </p:spPr>
        <p:txBody>
          <a:bodyPr lIns="36000" tIns="0" rIns="0" bIns="0">
            <a:normAutofit/>
          </a:bodyPr>
          <a:lstStyle>
            <a:lvl1pPr marL="171450" indent="-171450">
              <a:spcBef>
                <a:spcPts val="600"/>
              </a:spcBef>
              <a:buClr>
                <a:schemeClr val="bg2">
                  <a:lumMod val="40000"/>
                  <a:lumOff val="60000"/>
                </a:schemeClr>
              </a:buClr>
              <a:buSzPct val="125000"/>
              <a:buFont typeface="Wingdings" panose="05000000000000000000" pitchFamily="2" charset="2"/>
              <a:buChar char="§"/>
              <a:defRPr sz="1400"/>
            </a:lvl1pPr>
            <a:lvl2pPr marL="628650" indent="-171450">
              <a:spcBef>
                <a:spcPts val="600"/>
              </a:spcBef>
              <a:buClr>
                <a:schemeClr val="bg2">
                  <a:lumMod val="40000"/>
                  <a:lumOff val="60000"/>
                </a:schemeClr>
              </a:buClr>
              <a:buSzPct val="125000"/>
              <a:buFont typeface="Wingdings" panose="05000000000000000000" pitchFamily="2" charset="2"/>
              <a:buChar char="§"/>
              <a:defRPr sz="1400"/>
            </a:lvl2pPr>
          </a:lstStyle>
          <a:p>
            <a:pPr lvl="0"/>
            <a:r>
              <a:rPr lang="en-US" noProof="0"/>
              <a:t>Edit Master text styles</a:t>
            </a:r>
          </a:p>
          <a:p>
            <a:pPr lvl="1"/>
            <a:r>
              <a:rPr lang="en-US" noProof="0"/>
              <a:t>Second level</a:t>
            </a:r>
          </a:p>
        </p:txBody>
      </p:sp>
      <p:sp>
        <p:nvSpPr>
          <p:cNvPr id="14"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4261833377"/>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3" name="Rectangle 42">
            <a:extLst>
              <a:ext uri="{FF2B5EF4-FFF2-40B4-BE49-F238E27FC236}">
                <a16:creationId xmlns="" xmlns:a16="http://schemas.microsoft.com/office/drawing/2014/main" id="{9AECFA43-CD95-4331-BDD6-DA02FC838900}"/>
              </a:ext>
            </a:extLst>
          </p:cNvPr>
          <p:cNvSpPr/>
          <p:nvPr userDrawn="1"/>
        </p:nvSpPr>
        <p:spPr>
          <a:xfrm>
            <a:off x="0" y="1426745"/>
            <a:ext cx="12192000" cy="4983480"/>
          </a:xfrm>
          <a:prstGeom prst="rect">
            <a:avLst/>
          </a:prstGeom>
          <a:gradFill>
            <a:gsLst>
              <a:gs pos="0">
                <a:schemeClr val="accent1">
                  <a:lumMod val="75000"/>
                  <a:alpha val="20000"/>
                </a:schemeClr>
              </a:gs>
              <a:gs pos="10000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a:xfrm>
            <a:off x="10265399" y="5810623"/>
            <a:ext cx="1080000" cy="234000"/>
          </a:xfrm>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2" name="Picture Placeholder 11" descr="Competitors logos quadrant">
            <a:extLst>
              <a:ext uri="{FF2B5EF4-FFF2-40B4-BE49-F238E27FC236}">
                <a16:creationId xmlns="" xmlns:a16="http://schemas.microsoft.com/office/drawing/2014/main" id="{AA265DB5-0ACC-4872-94A9-E59194B1A497}"/>
              </a:ext>
            </a:extLst>
          </p:cNvPr>
          <p:cNvSpPr>
            <a:spLocks noGrp="1"/>
          </p:cNvSpPr>
          <p:nvPr>
            <p:ph type="pic" sz="quarter" idx="39" hasCustomPrompt="1"/>
          </p:nvPr>
        </p:nvSpPr>
        <p:spPr>
          <a:xfrm>
            <a:off x="3271215" y="2800279"/>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 xmlns:a16="http://schemas.microsoft.com/office/drawing/2014/main" id="{D93F8F87-5281-4F40-82FC-A4B985EAFE89}"/>
              </a:ext>
            </a:extLst>
          </p:cNvPr>
          <p:cNvSpPr>
            <a:spLocks noGrp="1"/>
          </p:cNvSpPr>
          <p:nvPr>
            <p:ph type="pic" sz="quarter" idx="40" hasCustomPrompt="1"/>
          </p:nvPr>
        </p:nvSpPr>
        <p:spPr>
          <a:xfrm>
            <a:off x="1366167" y="2237506"/>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 xmlns:a16="http://schemas.microsoft.com/office/drawing/2014/main" id="{DEEA12AF-CE7B-41C2-8A17-EC693ECF8C38}"/>
              </a:ext>
            </a:extLst>
          </p:cNvPr>
          <p:cNvSpPr>
            <a:spLocks noGrp="1"/>
          </p:cNvSpPr>
          <p:nvPr>
            <p:ph type="pic" sz="quarter" idx="41" hasCustomPrompt="1"/>
          </p:nvPr>
        </p:nvSpPr>
        <p:spPr>
          <a:xfrm>
            <a:off x="1872684" y="4678392"/>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 xmlns:a16="http://schemas.microsoft.com/office/drawing/2014/main" id="{5F18F8B8-2496-4093-BFC7-531592943EB3}"/>
              </a:ext>
            </a:extLst>
          </p:cNvPr>
          <p:cNvSpPr>
            <a:spLocks noGrp="1"/>
          </p:cNvSpPr>
          <p:nvPr>
            <p:ph type="pic" sz="quarter" idx="42" hasCustomPrompt="1"/>
          </p:nvPr>
        </p:nvSpPr>
        <p:spPr>
          <a:xfrm>
            <a:off x="6636591" y="2856931"/>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4</a:t>
            </a:r>
          </a:p>
          <a:p>
            <a:r>
              <a:rPr lang="en-US" noProof="0" dirty="0"/>
              <a:t>Logo</a:t>
            </a:r>
          </a:p>
        </p:txBody>
      </p:sp>
      <p:sp>
        <p:nvSpPr>
          <p:cNvPr id="28" name="Picture Placeholder 11" descr="Competitors logos quadrant">
            <a:extLst>
              <a:ext uri="{FF2B5EF4-FFF2-40B4-BE49-F238E27FC236}">
                <a16:creationId xmlns="" xmlns:a16="http://schemas.microsoft.com/office/drawing/2014/main" id="{7FA1C20D-8A7C-4FF1-8DFB-ECACC4C2BC63}"/>
              </a:ext>
            </a:extLst>
          </p:cNvPr>
          <p:cNvSpPr>
            <a:spLocks noGrp="1"/>
          </p:cNvSpPr>
          <p:nvPr>
            <p:ph type="pic" sz="quarter" idx="43" hasCustomPrompt="1"/>
          </p:nvPr>
        </p:nvSpPr>
        <p:spPr>
          <a:xfrm>
            <a:off x="6458028" y="4783318"/>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5</a:t>
            </a:r>
          </a:p>
          <a:p>
            <a:r>
              <a:rPr lang="en-US" noProof="0" dirty="0"/>
              <a:t>Logo</a:t>
            </a:r>
          </a:p>
        </p:txBody>
      </p:sp>
      <p:sp>
        <p:nvSpPr>
          <p:cNvPr id="29" name="Picture Placeholder 11" descr="Competitors logos quadrant">
            <a:extLst>
              <a:ext uri="{FF2B5EF4-FFF2-40B4-BE49-F238E27FC236}">
                <a16:creationId xmlns="" xmlns:a16="http://schemas.microsoft.com/office/drawing/2014/main" id="{62CD1D6A-EBAA-473C-A87B-407D209FA4F0}"/>
              </a:ext>
            </a:extLst>
          </p:cNvPr>
          <p:cNvSpPr>
            <a:spLocks noGrp="1"/>
          </p:cNvSpPr>
          <p:nvPr>
            <p:ph type="pic" sz="quarter" idx="44" hasCustomPrompt="1"/>
          </p:nvPr>
        </p:nvSpPr>
        <p:spPr>
          <a:xfrm>
            <a:off x="9155216" y="4546154"/>
            <a:ext cx="1772153" cy="777240"/>
          </a:xfrm>
          <a:solidFill>
            <a:schemeClr val="bg1">
              <a:alpha val="50000"/>
            </a:schemeClr>
          </a:solidFill>
        </p:spPr>
        <p:txBody>
          <a:bodyPr anchor="ctr" anchorCtr="0">
            <a:noAutofit/>
          </a:bodyPr>
          <a:lstStyle>
            <a:lvl1pPr marL="0" indent="0" algn="ctr">
              <a:buNone/>
              <a:defRPr sz="2000" i="1"/>
            </a:lvl1pPr>
          </a:lstStyle>
          <a:p>
            <a:r>
              <a:rPr lang="en-US" noProof="0" dirty="0"/>
              <a:t>Competitor 6</a:t>
            </a:r>
          </a:p>
          <a:p>
            <a:r>
              <a:rPr lang="en-US" noProof="0" dirty="0"/>
              <a:t>Logo</a:t>
            </a:r>
          </a:p>
        </p:txBody>
      </p:sp>
      <p:sp>
        <p:nvSpPr>
          <p:cNvPr id="33" name="Text Placeholder 7">
            <a:extLst>
              <a:ext uri="{FF2B5EF4-FFF2-40B4-BE49-F238E27FC236}">
                <a16:creationId xmlns="" xmlns:a16="http://schemas.microsoft.com/office/drawing/2014/main" id="{07B05968-4C1C-466A-8E74-060D9E16DA9F}"/>
              </a:ext>
            </a:extLst>
          </p:cNvPr>
          <p:cNvSpPr>
            <a:spLocks noGrp="1"/>
          </p:cNvSpPr>
          <p:nvPr>
            <p:ph type="body" sz="quarter" idx="46" hasCustomPrompt="1"/>
          </p:nvPr>
        </p:nvSpPr>
        <p:spPr>
          <a:xfrm>
            <a:off x="836613" y="3922337"/>
            <a:ext cx="2741612" cy="248888"/>
          </a:xfrm>
        </p:spPr>
        <p:txBody>
          <a:bodyPr>
            <a:noAutofit/>
          </a:bodyPr>
          <a:lstStyle>
            <a:lvl1pPr marL="0" indent="0">
              <a:buNone/>
              <a:defRPr sz="1200" b="1"/>
            </a:lvl1pPr>
            <a:lvl2pPr marL="457200" indent="0">
              <a:buNone/>
              <a:defRPr sz="1200" b="1"/>
            </a:lvl2pPr>
            <a:lvl3pPr>
              <a:defRPr sz="1200" b="1"/>
            </a:lvl3pPr>
            <a:lvl4pPr>
              <a:defRPr sz="1200" b="1"/>
            </a:lvl4pPr>
            <a:lvl5pPr>
              <a:defRPr sz="1200" b="1"/>
            </a:lvl5pPr>
          </a:lstStyle>
          <a:p>
            <a:pPr lvl="0"/>
            <a:r>
              <a:rPr lang="en-US" noProof="0"/>
              <a:t>More expensive</a:t>
            </a:r>
          </a:p>
        </p:txBody>
      </p:sp>
      <p:cxnSp>
        <p:nvCxnSpPr>
          <p:cNvPr id="34" name="Straight Arrow Connector 33">
            <a:extLst>
              <a:ext uri="{FF2B5EF4-FFF2-40B4-BE49-F238E27FC236}">
                <a16:creationId xmlns="" xmlns:a16="http://schemas.microsoft.com/office/drawing/2014/main" id="{0A0E78D4-0FC2-422B-8A0E-4B77C857682A}"/>
              </a:ext>
            </a:extLst>
          </p:cNvPr>
          <p:cNvCxnSpPr/>
          <p:nvPr userDrawn="1"/>
        </p:nvCxnSpPr>
        <p:spPr>
          <a:xfrm>
            <a:off x="943519" y="3858087"/>
            <a:ext cx="103320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70420273-FFF6-4145-952E-E1EC3C641A90}"/>
              </a:ext>
            </a:extLst>
          </p:cNvPr>
          <p:cNvCxnSpPr>
            <a:cxnSpLocks/>
          </p:cNvCxnSpPr>
          <p:nvPr userDrawn="1"/>
        </p:nvCxnSpPr>
        <p:spPr>
          <a:xfrm rot="16200000">
            <a:off x="4162800" y="3876719"/>
            <a:ext cx="3866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Picture Placeholder 14">
            <a:extLst>
              <a:ext uri="{FF2B5EF4-FFF2-40B4-BE49-F238E27FC236}">
                <a16:creationId xmlns="" xmlns:a16="http://schemas.microsoft.com/office/drawing/2014/main" id="{D916D7D1-7F63-4867-9C6C-31228BEAC6CB}"/>
              </a:ext>
            </a:extLst>
          </p:cNvPr>
          <p:cNvSpPr>
            <a:spLocks noGrp="1"/>
          </p:cNvSpPr>
          <p:nvPr>
            <p:ph type="pic" sz="quarter" idx="14"/>
          </p:nvPr>
        </p:nvSpPr>
        <p:spPr>
          <a:xfrm>
            <a:off x="9464329" y="2259757"/>
            <a:ext cx="1463040" cy="987552"/>
          </a:xfrm>
          <a:solidFill>
            <a:schemeClr val="bg1">
              <a:alpha val="50000"/>
            </a:schemeClr>
          </a:solidFill>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39" name="Text Placeholder 7">
            <a:extLst>
              <a:ext uri="{FF2B5EF4-FFF2-40B4-BE49-F238E27FC236}">
                <a16:creationId xmlns="" xmlns:a16="http://schemas.microsoft.com/office/drawing/2014/main" id="{43D1C529-2673-461C-AD18-9EDFAA659C0F}"/>
              </a:ext>
            </a:extLst>
          </p:cNvPr>
          <p:cNvSpPr>
            <a:spLocks noGrp="1"/>
          </p:cNvSpPr>
          <p:nvPr>
            <p:ph type="body" sz="quarter" idx="47" hasCustomPrompt="1"/>
          </p:nvPr>
        </p:nvSpPr>
        <p:spPr>
          <a:xfrm>
            <a:off x="8601699" y="3922337"/>
            <a:ext cx="2741612" cy="248888"/>
          </a:xfrm>
        </p:spPr>
        <p:txBody>
          <a:bodyPr>
            <a:noAutofit/>
          </a:bodyPr>
          <a:lstStyle>
            <a:lvl1pPr marL="0" indent="0" algn="r">
              <a:buNone/>
              <a:defRPr sz="1200" b="1"/>
            </a:lvl1pPr>
            <a:lvl2pPr marL="457200" indent="0">
              <a:buNone/>
              <a:defRPr sz="1200" b="1"/>
            </a:lvl2pPr>
            <a:lvl3pPr>
              <a:defRPr sz="1200" b="1"/>
            </a:lvl3pPr>
            <a:lvl4pPr>
              <a:defRPr sz="1200" b="1"/>
            </a:lvl4pPr>
            <a:lvl5pPr>
              <a:defRPr sz="1200" b="1"/>
            </a:lvl5pPr>
          </a:lstStyle>
          <a:p>
            <a:pPr lvl="0"/>
            <a:r>
              <a:rPr lang="en-US" noProof="0"/>
              <a:t>Less expensive</a:t>
            </a:r>
          </a:p>
        </p:txBody>
      </p:sp>
      <p:sp>
        <p:nvSpPr>
          <p:cNvPr id="40" name="Text Placeholder 7">
            <a:extLst>
              <a:ext uri="{FF2B5EF4-FFF2-40B4-BE49-F238E27FC236}">
                <a16:creationId xmlns="" xmlns:a16="http://schemas.microsoft.com/office/drawing/2014/main" id="{5900A478-228D-4DD3-985B-4DF3CC82896C}"/>
              </a:ext>
            </a:extLst>
          </p:cNvPr>
          <p:cNvSpPr>
            <a:spLocks noGrp="1"/>
          </p:cNvSpPr>
          <p:nvPr>
            <p:ph type="body" sz="quarter" idx="48" hasCustomPrompt="1"/>
          </p:nvPr>
        </p:nvSpPr>
        <p:spPr>
          <a:xfrm>
            <a:off x="4718845" y="5880592"/>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42" name="Text Placeholder 7">
            <a:extLst>
              <a:ext uri="{FF2B5EF4-FFF2-40B4-BE49-F238E27FC236}">
                <a16:creationId xmlns="" xmlns:a16="http://schemas.microsoft.com/office/drawing/2014/main" id="{34D00100-49AA-43BE-AF2F-0E9CEC49EAC1}"/>
              </a:ext>
            </a:extLst>
          </p:cNvPr>
          <p:cNvSpPr>
            <a:spLocks noGrp="1"/>
          </p:cNvSpPr>
          <p:nvPr>
            <p:ph type="body" sz="quarter" idx="49" hasCustomPrompt="1"/>
          </p:nvPr>
        </p:nvSpPr>
        <p:spPr>
          <a:xfrm>
            <a:off x="4731544" y="1640745"/>
            <a:ext cx="2741612" cy="248888"/>
          </a:xfrm>
        </p:spPr>
        <p:txBody>
          <a:bodyPr>
            <a:noAutofit/>
          </a:bodyPr>
          <a:lstStyle>
            <a:lvl1pPr marL="0" indent="0" algn="ctr">
              <a:buNone/>
              <a:defRPr sz="1200" b="1"/>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21"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
        <p:nvSpPr>
          <p:cNvPr id="26"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Tree>
    <p:extLst>
      <p:ext uri="{BB962C8B-B14F-4D97-AF65-F5344CB8AC3E}">
        <p14:creationId xmlns:p14="http://schemas.microsoft.com/office/powerpoint/2010/main" val="35591233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AB7BBC9A-B18B-4F56-8515-321CD01B2666}"/>
              </a:ext>
            </a:extLst>
          </p:cNvPr>
          <p:cNvSpPr/>
          <p:nvPr userDrawn="1"/>
        </p:nvSpPr>
        <p:spPr>
          <a:xfrm>
            <a:off x="7975092" y="1805693"/>
            <a:ext cx="3758184" cy="461772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7684F357-0C41-471E-A413-4D42ADE55B12}"/>
              </a:ext>
            </a:extLst>
          </p:cNvPr>
          <p:cNvSpPr/>
          <p:nvPr userDrawn="1"/>
        </p:nvSpPr>
        <p:spPr>
          <a:xfrm>
            <a:off x="458724" y="2582933"/>
            <a:ext cx="3758184" cy="3840480"/>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 xmlns:a16="http://schemas.microsoft.com/office/drawing/2014/main" id="{33076231-2A54-4E4C-AED3-197E208C14BB}"/>
              </a:ext>
            </a:extLst>
          </p:cNvPr>
          <p:cNvSpPr/>
          <p:nvPr userDrawn="1"/>
        </p:nvSpPr>
        <p:spPr>
          <a:xfrm>
            <a:off x="4216908" y="2171453"/>
            <a:ext cx="3758184" cy="425196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 xmlns:a16="http://schemas.microsoft.com/office/drawing/2014/main" id="{61FE0B9B-7D73-4311-B749-C3FA874AF7CC}"/>
              </a:ext>
            </a:extLst>
          </p:cNvPr>
          <p:cNvSpPr>
            <a:spLocks noGrp="1"/>
          </p:cNvSpPr>
          <p:nvPr>
            <p:ph type="body" idx="1" hasCustomPrompt="1"/>
          </p:nvPr>
        </p:nvSpPr>
        <p:spPr>
          <a:xfrm>
            <a:off x="836613" y="2954554"/>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 xmlns:a16="http://schemas.microsoft.com/office/drawing/2014/main" id="{4A6CBB7D-3142-4CED-98BE-68B4F7C14E52}"/>
              </a:ext>
            </a:extLst>
          </p:cNvPr>
          <p:cNvSpPr>
            <a:spLocks noGrp="1"/>
          </p:cNvSpPr>
          <p:nvPr>
            <p:ph type="body" sz="quarter" idx="13" hasCustomPrompt="1"/>
          </p:nvPr>
        </p:nvSpPr>
        <p:spPr>
          <a:xfrm>
            <a:off x="836613" y="3339644"/>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3" name="Text Placeholder 2">
            <a:extLst>
              <a:ext uri="{FF2B5EF4-FFF2-40B4-BE49-F238E27FC236}">
                <a16:creationId xmlns="" xmlns:a16="http://schemas.microsoft.com/office/drawing/2014/main" id="{D09F31D3-FC19-4A61-A915-5F11C6F7EBD8}"/>
              </a:ext>
            </a:extLst>
          </p:cNvPr>
          <p:cNvSpPr>
            <a:spLocks noGrp="1"/>
          </p:cNvSpPr>
          <p:nvPr>
            <p:ph type="body" idx="27" hasCustomPrompt="1"/>
          </p:nvPr>
        </p:nvSpPr>
        <p:spPr>
          <a:xfrm>
            <a:off x="8356757" y="2078801"/>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 xmlns:a16="http://schemas.microsoft.com/office/drawing/2014/main" id="{6AA97C78-ABC3-4559-8EFA-1F24C3A6E3FE}"/>
              </a:ext>
            </a:extLst>
          </p:cNvPr>
          <p:cNvSpPr>
            <a:spLocks noGrp="1"/>
          </p:cNvSpPr>
          <p:nvPr>
            <p:ph type="body" sz="quarter" idx="28" hasCustomPrompt="1"/>
          </p:nvPr>
        </p:nvSpPr>
        <p:spPr>
          <a:xfrm>
            <a:off x="8356757" y="2463891"/>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6" name="Text Placeholder 2">
            <a:extLst>
              <a:ext uri="{FF2B5EF4-FFF2-40B4-BE49-F238E27FC236}">
                <a16:creationId xmlns="" xmlns:a16="http://schemas.microsoft.com/office/drawing/2014/main" id="{9CA39242-8640-435B-8C03-0CB0BC8E88E6}"/>
              </a:ext>
            </a:extLst>
          </p:cNvPr>
          <p:cNvSpPr>
            <a:spLocks noGrp="1"/>
          </p:cNvSpPr>
          <p:nvPr>
            <p:ph type="body" idx="30" hasCustomPrompt="1"/>
          </p:nvPr>
        </p:nvSpPr>
        <p:spPr>
          <a:xfrm>
            <a:off x="4594797" y="2512808"/>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 xmlns:a16="http://schemas.microsoft.com/office/drawing/2014/main" id="{62E97E9F-0DAA-48F4-90F4-640195EAD7DA}"/>
              </a:ext>
            </a:extLst>
          </p:cNvPr>
          <p:cNvSpPr>
            <a:spLocks noGrp="1"/>
          </p:cNvSpPr>
          <p:nvPr>
            <p:ph type="body" sz="quarter" idx="31" hasCustomPrompt="1"/>
          </p:nvPr>
        </p:nvSpPr>
        <p:spPr>
          <a:xfrm>
            <a:off x="4594797" y="2897898"/>
            <a:ext cx="2992278" cy="334919"/>
          </a:xfrm>
        </p:spPr>
        <p:txBody>
          <a:bodyPr lIns="36000" tIns="0" rIns="0" bIns="0">
            <a:normAutofit/>
          </a:bodyPr>
          <a:lstStyle>
            <a:lvl1pPr marL="0" indent="0">
              <a:buNone/>
              <a:defRPr sz="1400">
                <a:solidFill>
                  <a:schemeClr val="tx2"/>
                </a:solidFill>
              </a:defRPr>
            </a:lvl1pPr>
            <a:lvl2pPr marL="457200" indent="0">
              <a:buNone/>
              <a:defRPr sz="1400">
                <a:solidFill>
                  <a:schemeClr val="tx2"/>
                </a:solidFill>
              </a:defRPr>
            </a:lvl2pPr>
          </a:lstStyle>
          <a:p>
            <a:pPr lvl="0"/>
            <a:r>
              <a:rPr lang="en-US" noProof="0"/>
              <a:t>Edit Master text styles</a:t>
            </a:r>
          </a:p>
        </p:txBody>
      </p:sp>
      <p:sp>
        <p:nvSpPr>
          <p:cNvPr id="28" name="Text Placeholder 11">
            <a:extLst>
              <a:ext uri="{FF2B5EF4-FFF2-40B4-BE49-F238E27FC236}">
                <a16:creationId xmlns="" xmlns:a16="http://schemas.microsoft.com/office/drawing/2014/main" id="{A49833F3-6413-44EC-8040-149163251707}"/>
              </a:ext>
            </a:extLst>
          </p:cNvPr>
          <p:cNvSpPr>
            <a:spLocks noGrp="1"/>
          </p:cNvSpPr>
          <p:nvPr>
            <p:ph type="body" sz="quarter" idx="32" hasCustomPrompt="1"/>
          </p:nvPr>
        </p:nvSpPr>
        <p:spPr>
          <a:xfrm>
            <a:off x="836613" y="3750523"/>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452438" indent="-28575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452438" indent="-285750">
              <a:defRPr lang="en-US" sz="1400" kern="1200" dirty="0">
                <a:solidFill>
                  <a:schemeClr val="tx1"/>
                </a:solidFill>
                <a:latin typeface="+mn-lt"/>
                <a:ea typeface="+mn-ea"/>
                <a:cs typeface="+mn-cs"/>
              </a:defRPr>
            </a:lvl3pPr>
          </a:lstStyle>
          <a:p>
            <a:pPr lvl="0"/>
            <a:r>
              <a:rPr lang="en-US" noProof="0"/>
              <a:t>Edit Master text styles</a:t>
            </a:r>
          </a:p>
          <a:p>
            <a:pPr lvl="1"/>
            <a:r>
              <a:rPr lang="en-US" noProof="0"/>
              <a:t>Second level</a:t>
            </a:r>
          </a:p>
        </p:txBody>
      </p:sp>
      <p:sp>
        <p:nvSpPr>
          <p:cNvPr id="29" name="Text Placeholder 11">
            <a:extLst>
              <a:ext uri="{FF2B5EF4-FFF2-40B4-BE49-F238E27FC236}">
                <a16:creationId xmlns="" xmlns:a16="http://schemas.microsoft.com/office/drawing/2014/main" id="{CED92B51-6B31-41E1-908C-1D392F31AA4C}"/>
              </a:ext>
            </a:extLst>
          </p:cNvPr>
          <p:cNvSpPr>
            <a:spLocks noGrp="1"/>
          </p:cNvSpPr>
          <p:nvPr>
            <p:ph type="body" sz="quarter" idx="33" hasCustomPrompt="1"/>
          </p:nvPr>
        </p:nvSpPr>
        <p:spPr>
          <a:xfrm>
            <a:off x="8356757" y="2874770"/>
            <a:ext cx="2992278" cy="2175910"/>
          </a:xfrm>
        </p:spPr>
        <p:txBody>
          <a:bodyPr lIns="36000" tIns="0" rIns="0" bIns="0">
            <a:noAutofit/>
          </a:bodyPr>
          <a:lstStyle>
            <a:lvl1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1pPr>
            <a:lvl2pPr marL="180000" indent="-180000">
              <a:spcBef>
                <a:spcPts val="600"/>
              </a:spcBef>
              <a:buClr>
                <a:schemeClr val="bg2">
                  <a:lumMod val="40000"/>
                  <a:lumOff val="60000"/>
                </a:schemeClr>
              </a:buClr>
              <a:buSzPct val="125000"/>
              <a:buFont typeface="Wingdings" panose="05000000000000000000" pitchFamily="2" charset="2"/>
              <a:buChar char="§"/>
              <a:defRPr sz="1400">
                <a:solidFill>
                  <a:schemeClr val="tx1"/>
                </a:solidFill>
              </a:defRPr>
            </a:lvl2pPr>
            <a:lvl3pPr marL="395288" indent="-228600">
              <a:buClr>
                <a:schemeClr val="bg2">
                  <a:lumMod val="40000"/>
                  <a:lumOff val="60000"/>
                </a:schemeClr>
              </a:buClr>
              <a:buSzPct val="100000"/>
              <a:buFont typeface="Wingdings" panose="05000000000000000000" pitchFamily="2" charset="2"/>
              <a:buChar char="§"/>
              <a:defRPr sz="1400"/>
            </a:lvl3pPr>
          </a:lstStyle>
          <a:p>
            <a:pPr lvl="0"/>
            <a:r>
              <a:rPr lang="en-US" noProof="0"/>
              <a:t>Edit Master text styles</a:t>
            </a:r>
          </a:p>
          <a:p>
            <a:pPr lvl="1"/>
            <a:r>
              <a:rPr lang="en-US" noProof="0"/>
              <a:t>Second level</a:t>
            </a:r>
          </a:p>
        </p:txBody>
      </p:sp>
      <p:sp>
        <p:nvSpPr>
          <p:cNvPr id="30" name="Text Placeholder 11">
            <a:extLst>
              <a:ext uri="{FF2B5EF4-FFF2-40B4-BE49-F238E27FC236}">
                <a16:creationId xmlns="" xmlns:a16="http://schemas.microsoft.com/office/drawing/2014/main" id="{521B8C30-3AD9-43DC-A76C-342C3CD53A26}"/>
              </a:ext>
            </a:extLst>
          </p:cNvPr>
          <p:cNvSpPr>
            <a:spLocks noGrp="1"/>
          </p:cNvSpPr>
          <p:nvPr>
            <p:ph type="body" sz="quarter" idx="34" hasCustomPrompt="1"/>
          </p:nvPr>
        </p:nvSpPr>
        <p:spPr>
          <a:xfrm>
            <a:off x="4594797" y="3308777"/>
            <a:ext cx="2992278" cy="2175910"/>
          </a:xfrm>
        </p:spPr>
        <p:txBody>
          <a:bodyPr lIns="36000" tIns="0" rIns="0" bIns="0">
            <a:noAutofit/>
          </a:bodyPr>
          <a:lstStyle>
            <a:lvl1pPr marL="180000" indent="-180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339725" indent="-179388">
              <a:spcBef>
                <a:spcPts val="600"/>
              </a:spcBef>
              <a:buClr>
                <a:schemeClr val="accent1">
                  <a:lumMod val="40000"/>
                  <a:lumOff val="60000"/>
                </a:schemeClr>
              </a:buClr>
              <a:buSzPct val="100000"/>
              <a:buFont typeface="Wingdings" panose="05000000000000000000" pitchFamily="2" charset="2"/>
              <a:buChar char="§"/>
              <a:defRPr sz="1400">
                <a:solidFill>
                  <a:schemeClr val="tx1"/>
                </a:solidFill>
              </a:defRPr>
            </a:lvl2pPr>
          </a:lstStyle>
          <a:p>
            <a:pPr lvl="0"/>
            <a:r>
              <a:rPr lang="en-US" noProof="0"/>
              <a:t>Edit Master text styles</a:t>
            </a:r>
          </a:p>
          <a:p>
            <a:pPr lvl="1"/>
            <a:r>
              <a:rPr lang="en-US" noProof="0"/>
              <a:t>Second level</a:t>
            </a:r>
          </a:p>
        </p:txBody>
      </p:sp>
      <p:sp>
        <p:nvSpPr>
          <p:cNvPr id="22" name="Title 1">
            <a:extLst>
              <a:ext uri="{FF2B5EF4-FFF2-40B4-BE49-F238E27FC236}">
                <a16:creationId xmlns="" xmlns:a16="http://schemas.microsoft.com/office/drawing/2014/main" id="{7BF6E52A-5DC5-8A44-8397-829FF33C5A6F}"/>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25" name="Text Placeholder 2">
            <a:extLst>
              <a:ext uri="{FF2B5EF4-FFF2-40B4-BE49-F238E27FC236}">
                <a16:creationId xmlns="" xmlns:a16="http://schemas.microsoft.com/office/drawing/2014/main" id="{CE3B0746-B135-6943-B0F2-D32EF8E8B428}"/>
              </a:ext>
            </a:extLst>
          </p:cNvPr>
          <p:cNvSpPr>
            <a:spLocks noGrp="1"/>
          </p:cNvSpPr>
          <p:nvPr>
            <p:ph type="body" idx="24" hasCustomPrompt="1"/>
          </p:nvPr>
        </p:nvSpPr>
        <p:spPr>
          <a:xfrm>
            <a:off x="836614" y="1377833"/>
            <a:ext cx="9535686" cy="489694"/>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768021517"/>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 xmlns:a16="http://schemas.microsoft.com/office/drawing/2014/main" id="{1C91FD06-686C-4DAB-8F12-FBDE6BBF3144}"/>
              </a:ext>
            </a:extLst>
          </p:cNvPr>
          <p:cNvSpPr>
            <a:spLocks noGrp="1"/>
          </p:cNvSpPr>
          <p:nvPr>
            <p:ph type="body" idx="24" hasCustomPrompt="1"/>
          </p:nvPr>
        </p:nvSpPr>
        <p:spPr>
          <a:xfrm>
            <a:off x="836614" y="1377833"/>
            <a:ext cx="9535686" cy="693014"/>
          </a:xfrm>
        </p:spPr>
        <p:txBody>
          <a:bodyPr lIns="36000" tIns="0" rIns="0" bIns="0">
            <a:normAutofit/>
          </a:bodyPr>
          <a:lstStyle>
            <a:lvl1pPr marL="0" indent="0" algn="l">
              <a:buFont typeface="Arial" panose="020B0604020202020204" pitchFamily="34" charse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 xmlns:a16="http://schemas.microsoft.com/office/drawing/2014/main" id="{61FE0B9B-7D73-4311-B749-C3FA874AF7CC}"/>
              </a:ext>
            </a:extLst>
          </p:cNvPr>
          <p:cNvSpPr>
            <a:spLocks noGrp="1"/>
          </p:cNvSpPr>
          <p:nvPr>
            <p:ph type="body" idx="1" hasCustomPrompt="1"/>
          </p:nvPr>
        </p:nvSpPr>
        <p:spPr>
          <a:xfrm>
            <a:off x="836612"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 xmlns:a16="http://schemas.microsoft.com/office/drawing/2014/main" id="{9CA39242-8640-435B-8C03-0CB0BC8E88E6}"/>
              </a:ext>
            </a:extLst>
          </p:cNvPr>
          <p:cNvSpPr>
            <a:spLocks noGrp="1"/>
          </p:cNvSpPr>
          <p:nvPr>
            <p:ph type="body" idx="30" hasCustomPrompt="1"/>
          </p:nvPr>
        </p:nvSpPr>
        <p:spPr>
          <a:xfrm>
            <a:off x="6495790" y="2323804"/>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 xmlns:a16="http://schemas.microsoft.com/office/drawing/2014/main" id="{0314D5FA-EBD7-472E-9864-D76743BAB4DF}"/>
              </a:ext>
            </a:extLst>
          </p:cNvPr>
          <p:cNvSpPr>
            <a:spLocks noGrp="1"/>
          </p:cNvSpPr>
          <p:nvPr>
            <p:ph sz="quarter" idx="31" hasCustomPrompt="1"/>
          </p:nvPr>
        </p:nvSpPr>
        <p:spPr>
          <a:xfrm>
            <a:off x="836613"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 xmlns:a16="http://schemas.microsoft.com/office/drawing/2014/main" id="{BA129CFA-D87C-494E-9E6D-E317C4D157EB}"/>
              </a:ext>
            </a:extLst>
          </p:cNvPr>
          <p:cNvSpPr>
            <a:spLocks noGrp="1"/>
          </p:cNvSpPr>
          <p:nvPr>
            <p:ph sz="quarter" idx="32" hasCustomPrompt="1"/>
          </p:nvPr>
        </p:nvSpPr>
        <p:spPr>
          <a:xfrm>
            <a:off x="6495086" y="2811998"/>
            <a:ext cx="4821237" cy="2660650"/>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726047705"/>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E320EF9D-83C9-45F8-AAA9-A9768470F99F}"/>
              </a:ext>
            </a:extLst>
          </p:cNvPr>
          <p:cNvSpPr/>
          <p:nvPr userDrawn="1"/>
        </p:nvSpPr>
        <p:spPr>
          <a:xfrm>
            <a:off x="0" y="2230316"/>
            <a:ext cx="12192000" cy="3346704"/>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0" name="Text Placeholder 2">
            <a:extLst>
              <a:ext uri="{FF2B5EF4-FFF2-40B4-BE49-F238E27FC236}">
                <a16:creationId xmlns="" xmlns:a16="http://schemas.microsoft.com/office/drawing/2014/main" id="{61FE0B9B-7D73-4311-B749-C3FA874AF7CC}"/>
              </a:ext>
            </a:extLst>
          </p:cNvPr>
          <p:cNvSpPr>
            <a:spLocks noGrp="1"/>
          </p:cNvSpPr>
          <p:nvPr>
            <p:ph type="body" idx="1" hasCustomPrompt="1"/>
          </p:nvPr>
        </p:nvSpPr>
        <p:spPr>
          <a:xfrm>
            <a:off x="83661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 xmlns:a16="http://schemas.microsoft.com/office/drawing/2014/main" id="{4A6CBB7D-3142-4CED-98BE-68B4F7C14E52}"/>
              </a:ext>
            </a:extLst>
          </p:cNvPr>
          <p:cNvSpPr>
            <a:spLocks noGrp="1"/>
          </p:cNvSpPr>
          <p:nvPr>
            <p:ph type="body" sz="quarter" idx="13" hasCustomPrompt="1"/>
          </p:nvPr>
        </p:nvSpPr>
        <p:spPr>
          <a:xfrm>
            <a:off x="83661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16" name="Text Placeholder 7">
            <a:extLst>
              <a:ext uri="{FF2B5EF4-FFF2-40B4-BE49-F238E27FC236}">
                <a16:creationId xmlns="" xmlns:a16="http://schemas.microsoft.com/office/drawing/2014/main" id="{EEAB0330-0960-495D-9FAC-850DB0CAFFE5}"/>
              </a:ext>
            </a:extLst>
          </p:cNvPr>
          <p:cNvSpPr>
            <a:spLocks noGrp="1"/>
          </p:cNvSpPr>
          <p:nvPr>
            <p:ph type="body" sz="quarter" idx="25" hasCustomPrompt="1"/>
          </p:nvPr>
        </p:nvSpPr>
        <p:spPr>
          <a:xfrm>
            <a:off x="83661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19" name="Text Placeholder 2">
            <a:extLst>
              <a:ext uri="{FF2B5EF4-FFF2-40B4-BE49-F238E27FC236}">
                <a16:creationId xmlns="" xmlns:a16="http://schemas.microsoft.com/office/drawing/2014/main" id="{91323B59-309B-4779-B127-7711E7D88F11}"/>
              </a:ext>
            </a:extLst>
          </p:cNvPr>
          <p:cNvSpPr>
            <a:spLocks noGrp="1"/>
          </p:cNvSpPr>
          <p:nvPr>
            <p:ph type="body" idx="32" hasCustomPrompt="1"/>
          </p:nvPr>
        </p:nvSpPr>
        <p:spPr>
          <a:xfrm>
            <a:off x="83661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8" name="Rectangle 7">
            <a:extLst>
              <a:ext uri="{FF2B5EF4-FFF2-40B4-BE49-F238E27FC236}">
                <a16:creationId xmlns="" xmlns:a16="http://schemas.microsoft.com/office/drawing/2014/main" id="{AA57E6D8-B21E-4D49-AF8E-C735B517506B}"/>
              </a:ext>
            </a:extLst>
          </p:cNvPr>
          <p:cNvSpPr/>
          <p:nvPr userDrawn="1"/>
        </p:nvSpPr>
        <p:spPr>
          <a:xfrm>
            <a:off x="0" y="3623709"/>
            <a:ext cx="12192000" cy="54864"/>
          </a:xfrm>
          <a:prstGeom prst="rect">
            <a:avLst/>
          </a:prstGeom>
          <a:gradFill>
            <a:gsLst>
              <a:gs pos="100000">
                <a:srgbClr val="6D3B4F"/>
              </a:gs>
              <a:gs pos="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Oval 10">
            <a:extLst>
              <a:ext uri="{FF2B5EF4-FFF2-40B4-BE49-F238E27FC236}">
                <a16:creationId xmlns="" xmlns:a16="http://schemas.microsoft.com/office/drawing/2014/main" id="{02CECCEB-7C61-48C7-8F81-9ECE7ABA9E67}"/>
              </a:ext>
            </a:extLst>
          </p:cNvPr>
          <p:cNvSpPr/>
          <p:nvPr userDrawn="1"/>
        </p:nvSpPr>
        <p:spPr>
          <a:xfrm>
            <a:off x="852661"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Text Placeholder 2">
            <a:extLst>
              <a:ext uri="{FF2B5EF4-FFF2-40B4-BE49-F238E27FC236}">
                <a16:creationId xmlns="" xmlns:a16="http://schemas.microsoft.com/office/drawing/2014/main" id="{397F8095-EAF8-4F5A-B2A6-0476B8D2EAF0}"/>
              </a:ext>
            </a:extLst>
          </p:cNvPr>
          <p:cNvSpPr>
            <a:spLocks noGrp="1"/>
          </p:cNvSpPr>
          <p:nvPr>
            <p:ph type="body" idx="33" hasCustomPrompt="1"/>
          </p:nvPr>
        </p:nvSpPr>
        <p:spPr>
          <a:xfrm>
            <a:off x="9588108"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4" name="Text Placeholder 11">
            <a:extLst>
              <a:ext uri="{FF2B5EF4-FFF2-40B4-BE49-F238E27FC236}">
                <a16:creationId xmlns="" xmlns:a16="http://schemas.microsoft.com/office/drawing/2014/main" id="{FB58FA02-066D-4A4D-BFEA-4ABCF3B550BE}"/>
              </a:ext>
            </a:extLst>
          </p:cNvPr>
          <p:cNvSpPr>
            <a:spLocks noGrp="1"/>
          </p:cNvSpPr>
          <p:nvPr>
            <p:ph type="body" sz="quarter" idx="34" hasCustomPrompt="1"/>
          </p:nvPr>
        </p:nvSpPr>
        <p:spPr>
          <a:xfrm>
            <a:off x="9588108"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 xmlns:a16="http://schemas.microsoft.com/office/drawing/2014/main" id="{83A77CFD-3FEF-4E6F-BC4F-8ED7F101103B}"/>
              </a:ext>
            </a:extLst>
          </p:cNvPr>
          <p:cNvSpPr>
            <a:spLocks noGrp="1"/>
          </p:cNvSpPr>
          <p:nvPr>
            <p:ph type="body" sz="quarter" idx="35" hasCustomPrompt="1"/>
          </p:nvPr>
        </p:nvSpPr>
        <p:spPr>
          <a:xfrm>
            <a:off x="9588108"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28" name="Text Placeholder 2">
            <a:extLst>
              <a:ext uri="{FF2B5EF4-FFF2-40B4-BE49-F238E27FC236}">
                <a16:creationId xmlns="" xmlns:a16="http://schemas.microsoft.com/office/drawing/2014/main" id="{3D6E2C46-79E6-4C33-A9DE-9F0BE9199694}"/>
              </a:ext>
            </a:extLst>
          </p:cNvPr>
          <p:cNvSpPr>
            <a:spLocks noGrp="1"/>
          </p:cNvSpPr>
          <p:nvPr>
            <p:ph type="body" idx="36" hasCustomPrompt="1"/>
          </p:nvPr>
        </p:nvSpPr>
        <p:spPr>
          <a:xfrm>
            <a:off x="9588108"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29" name="Text Placeholder 2">
            <a:extLst>
              <a:ext uri="{FF2B5EF4-FFF2-40B4-BE49-F238E27FC236}">
                <a16:creationId xmlns="" xmlns:a16="http://schemas.microsoft.com/office/drawing/2014/main" id="{B18DF9D1-5757-4445-9078-38760F447FFE}"/>
              </a:ext>
            </a:extLst>
          </p:cNvPr>
          <p:cNvSpPr>
            <a:spLocks noGrp="1"/>
          </p:cNvSpPr>
          <p:nvPr>
            <p:ph type="body" idx="37" hasCustomPrompt="1"/>
          </p:nvPr>
        </p:nvSpPr>
        <p:spPr>
          <a:xfrm>
            <a:off x="3024487"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 xmlns:a16="http://schemas.microsoft.com/office/drawing/2014/main" id="{993B8732-2AA4-40C3-A4A3-44C5803BDA1C}"/>
              </a:ext>
            </a:extLst>
          </p:cNvPr>
          <p:cNvSpPr>
            <a:spLocks noGrp="1"/>
          </p:cNvSpPr>
          <p:nvPr>
            <p:ph type="body" sz="quarter" idx="38" hasCustomPrompt="1"/>
          </p:nvPr>
        </p:nvSpPr>
        <p:spPr>
          <a:xfrm>
            <a:off x="3024487"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1" name="Text Placeholder 7">
            <a:extLst>
              <a:ext uri="{FF2B5EF4-FFF2-40B4-BE49-F238E27FC236}">
                <a16:creationId xmlns="" xmlns:a16="http://schemas.microsoft.com/office/drawing/2014/main" id="{11BFD035-7AF1-47EA-9F1C-AE04879DA45D}"/>
              </a:ext>
            </a:extLst>
          </p:cNvPr>
          <p:cNvSpPr>
            <a:spLocks noGrp="1"/>
          </p:cNvSpPr>
          <p:nvPr>
            <p:ph type="body" sz="quarter" idx="39" hasCustomPrompt="1"/>
          </p:nvPr>
        </p:nvSpPr>
        <p:spPr>
          <a:xfrm>
            <a:off x="3024487"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2" name="Text Placeholder 2">
            <a:extLst>
              <a:ext uri="{FF2B5EF4-FFF2-40B4-BE49-F238E27FC236}">
                <a16:creationId xmlns="" xmlns:a16="http://schemas.microsoft.com/office/drawing/2014/main" id="{C0720D82-39E2-490D-913A-B6DA31CAC2BD}"/>
              </a:ext>
            </a:extLst>
          </p:cNvPr>
          <p:cNvSpPr>
            <a:spLocks noGrp="1"/>
          </p:cNvSpPr>
          <p:nvPr>
            <p:ph type="body" idx="40" hasCustomPrompt="1"/>
          </p:nvPr>
        </p:nvSpPr>
        <p:spPr>
          <a:xfrm>
            <a:off x="3024487"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3" name="Text Placeholder 2">
            <a:extLst>
              <a:ext uri="{FF2B5EF4-FFF2-40B4-BE49-F238E27FC236}">
                <a16:creationId xmlns="" xmlns:a16="http://schemas.microsoft.com/office/drawing/2014/main" id="{F8CB98AA-B672-4560-9A4C-F0E472D7D508}"/>
              </a:ext>
            </a:extLst>
          </p:cNvPr>
          <p:cNvSpPr>
            <a:spLocks noGrp="1"/>
          </p:cNvSpPr>
          <p:nvPr>
            <p:ph type="body" idx="41" hasCustomPrompt="1"/>
          </p:nvPr>
        </p:nvSpPr>
        <p:spPr>
          <a:xfrm>
            <a:off x="5212360"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 xmlns:a16="http://schemas.microsoft.com/office/drawing/2014/main" id="{051BF3E5-DBCA-46BD-A139-755813ECCCCA}"/>
              </a:ext>
            </a:extLst>
          </p:cNvPr>
          <p:cNvSpPr>
            <a:spLocks noGrp="1"/>
          </p:cNvSpPr>
          <p:nvPr>
            <p:ph type="body" sz="quarter" idx="42" hasCustomPrompt="1"/>
          </p:nvPr>
        </p:nvSpPr>
        <p:spPr>
          <a:xfrm>
            <a:off x="5212360"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5" name="Text Placeholder 7">
            <a:extLst>
              <a:ext uri="{FF2B5EF4-FFF2-40B4-BE49-F238E27FC236}">
                <a16:creationId xmlns="" xmlns:a16="http://schemas.microsoft.com/office/drawing/2014/main" id="{4E2B5368-5C92-477C-B64A-0B1236EC4718}"/>
              </a:ext>
            </a:extLst>
          </p:cNvPr>
          <p:cNvSpPr>
            <a:spLocks noGrp="1"/>
          </p:cNvSpPr>
          <p:nvPr>
            <p:ph type="body" sz="quarter" idx="43" hasCustomPrompt="1"/>
          </p:nvPr>
        </p:nvSpPr>
        <p:spPr>
          <a:xfrm>
            <a:off x="5212360"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36" name="Text Placeholder 2">
            <a:extLst>
              <a:ext uri="{FF2B5EF4-FFF2-40B4-BE49-F238E27FC236}">
                <a16:creationId xmlns="" xmlns:a16="http://schemas.microsoft.com/office/drawing/2014/main" id="{11C29312-F699-465F-96BC-B65A2C3356B5}"/>
              </a:ext>
            </a:extLst>
          </p:cNvPr>
          <p:cNvSpPr>
            <a:spLocks noGrp="1"/>
          </p:cNvSpPr>
          <p:nvPr>
            <p:ph type="body" idx="44" hasCustomPrompt="1"/>
          </p:nvPr>
        </p:nvSpPr>
        <p:spPr>
          <a:xfrm>
            <a:off x="5212360"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37" name="Text Placeholder 2">
            <a:extLst>
              <a:ext uri="{FF2B5EF4-FFF2-40B4-BE49-F238E27FC236}">
                <a16:creationId xmlns="" xmlns:a16="http://schemas.microsoft.com/office/drawing/2014/main" id="{D613D924-E33A-4DAE-B253-E9668378EC73}"/>
              </a:ext>
            </a:extLst>
          </p:cNvPr>
          <p:cNvSpPr>
            <a:spLocks noGrp="1"/>
          </p:cNvSpPr>
          <p:nvPr>
            <p:ph type="body" idx="45" hasCustomPrompt="1"/>
          </p:nvPr>
        </p:nvSpPr>
        <p:spPr>
          <a:xfrm>
            <a:off x="7400234" y="3891527"/>
            <a:ext cx="1728216"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8" name="Text Placeholder 11">
            <a:extLst>
              <a:ext uri="{FF2B5EF4-FFF2-40B4-BE49-F238E27FC236}">
                <a16:creationId xmlns="" xmlns:a16="http://schemas.microsoft.com/office/drawing/2014/main" id="{4C346CE6-85D2-4744-ABBA-4EB5E51EB80F}"/>
              </a:ext>
            </a:extLst>
          </p:cNvPr>
          <p:cNvSpPr>
            <a:spLocks noGrp="1"/>
          </p:cNvSpPr>
          <p:nvPr>
            <p:ph type="body" sz="quarter" idx="46" hasCustomPrompt="1"/>
          </p:nvPr>
        </p:nvSpPr>
        <p:spPr>
          <a:xfrm>
            <a:off x="7400234" y="4276617"/>
            <a:ext cx="1728216" cy="1142011"/>
          </a:xfrm>
        </p:spPr>
        <p:txBody>
          <a:bodyPr lIns="36000" tIns="0" rIns="0" bIns="0">
            <a:normAutofit/>
          </a:bodyPr>
          <a:lstStyle>
            <a:lvl1pPr marL="0" indent="0">
              <a:buClr>
                <a:schemeClr val="tx2"/>
              </a:buClr>
              <a:buSzPct val="125000"/>
              <a:buFont typeface="Wingdings" panose="05000000000000000000" pitchFamily="2" charset="2"/>
              <a:buNone/>
              <a:defRPr sz="1200"/>
            </a:lvl1pPr>
            <a:lvl2pPr marL="457200" indent="0">
              <a:buClr>
                <a:schemeClr val="tx2"/>
              </a:buClr>
              <a:buSzPct val="125000"/>
              <a:buFont typeface="Wingdings" panose="05000000000000000000" pitchFamily="2" charset="2"/>
              <a:buNone/>
              <a:defRPr sz="1200"/>
            </a:lvl2pPr>
          </a:lstStyle>
          <a:p>
            <a:pPr lvl="0"/>
            <a:r>
              <a:rPr lang="en-US" noProof="0"/>
              <a:t>Edit Master text styles</a:t>
            </a:r>
          </a:p>
          <a:p>
            <a:pPr lvl="1"/>
            <a:r>
              <a:rPr lang="en-US" noProof="0"/>
              <a:t>Second level</a:t>
            </a:r>
          </a:p>
        </p:txBody>
      </p:sp>
      <p:sp>
        <p:nvSpPr>
          <p:cNvPr id="39" name="Text Placeholder 7">
            <a:extLst>
              <a:ext uri="{FF2B5EF4-FFF2-40B4-BE49-F238E27FC236}">
                <a16:creationId xmlns="" xmlns:a16="http://schemas.microsoft.com/office/drawing/2014/main" id="{0D7E5C35-923C-473E-8BB9-F2F1AB3A2BB4}"/>
              </a:ext>
            </a:extLst>
          </p:cNvPr>
          <p:cNvSpPr>
            <a:spLocks noGrp="1"/>
          </p:cNvSpPr>
          <p:nvPr>
            <p:ph type="body" sz="quarter" idx="47" hasCustomPrompt="1"/>
          </p:nvPr>
        </p:nvSpPr>
        <p:spPr>
          <a:xfrm>
            <a:off x="7400234" y="2507927"/>
            <a:ext cx="1728216" cy="604730"/>
          </a:xfrm>
        </p:spPr>
        <p:txBody>
          <a:bodyPr lIns="36000" tIns="0" rIns="0" bIns="0" anchor="t" anchorCtr="0">
            <a:noAutofit/>
          </a:bodyPr>
          <a:lstStyle>
            <a:lvl1pPr marL="0" indent="0" algn="l">
              <a:buNone/>
              <a:defRPr sz="5000" b="1">
                <a:gradFill flip="none" rotWithShape="1">
                  <a:gsLst>
                    <a:gs pos="100000">
                      <a:schemeClr val="accent1">
                        <a:lumMod val="75000"/>
                      </a:schemeClr>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20XX</a:t>
            </a:r>
          </a:p>
        </p:txBody>
      </p:sp>
      <p:sp>
        <p:nvSpPr>
          <p:cNvPr id="40" name="Text Placeholder 2">
            <a:extLst>
              <a:ext uri="{FF2B5EF4-FFF2-40B4-BE49-F238E27FC236}">
                <a16:creationId xmlns="" xmlns:a16="http://schemas.microsoft.com/office/drawing/2014/main" id="{756DD156-6646-433D-ABE8-CB244D53D6C1}"/>
              </a:ext>
            </a:extLst>
          </p:cNvPr>
          <p:cNvSpPr>
            <a:spLocks noGrp="1"/>
          </p:cNvSpPr>
          <p:nvPr>
            <p:ph type="body" idx="48" hasCustomPrompt="1"/>
          </p:nvPr>
        </p:nvSpPr>
        <p:spPr>
          <a:xfrm>
            <a:off x="7400234" y="3136120"/>
            <a:ext cx="1728216" cy="228986"/>
          </a:xfrm>
        </p:spPr>
        <p:txBody>
          <a:bodyPr lIns="36000" tIns="0" rIns="0" bIns="0" anchor="t" anchorCtr="0">
            <a:normAutofit/>
          </a:bodyPr>
          <a:lstStyle>
            <a:lvl1pPr marL="0" indent="0">
              <a:buNone/>
              <a:defRPr sz="1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Month</a:t>
            </a:r>
          </a:p>
        </p:txBody>
      </p:sp>
      <p:sp>
        <p:nvSpPr>
          <p:cNvPr id="41" name="Oval 40">
            <a:extLst>
              <a:ext uri="{FF2B5EF4-FFF2-40B4-BE49-F238E27FC236}">
                <a16:creationId xmlns="" xmlns:a16="http://schemas.microsoft.com/office/drawing/2014/main" id="{AC33C4CE-CEA6-4AC9-B1DB-8224A4517350}"/>
              </a:ext>
            </a:extLst>
          </p:cNvPr>
          <p:cNvSpPr/>
          <p:nvPr userDrawn="1"/>
        </p:nvSpPr>
        <p:spPr>
          <a:xfrm>
            <a:off x="3039908"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2" name="Oval 41">
            <a:extLst>
              <a:ext uri="{FF2B5EF4-FFF2-40B4-BE49-F238E27FC236}">
                <a16:creationId xmlns="" xmlns:a16="http://schemas.microsoft.com/office/drawing/2014/main" id="{371AA6E8-880E-404C-8BCA-7949D28E7AF8}"/>
              </a:ext>
            </a:extLst>
          </p:cNvPr>
          <p:cNvSpPr/>
          <p:nvPr userDrawn="1"/>
        </p:nvSpPr>
        <p:spPr>
          <a:xfrm>
            <a:off x="5227155"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 xmlns:a16="http://schemas.microsoft.com/office/drawing/2014/main" id="{D7D3B90E-8FC3-4B84-A2BB-8862D5EC070B}"/>
              </a:ext>
            </a:extLst>
          </p:cNvPr>
          <p:cNvSpPr/>
          <p:nvPr userDrawn="1"/>
        </p:nvSpPr>
        <p:spPr>
          <a:xfrm>
            <a:off x="7414402"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4" name="Oval 43">
            <a:extLst>
              <a:ext uri="{FF2B5EF4-FFF2-40B4-BE49-F238E27FC236}">
                <a16:creationId xmlns="" xmlns:a16="http://schemas.microsoft.com/office/drawing/2014/main" id="{43E9DB54-6797-4300-B6CA-0A9CF186B458}"/>
              </a:ext>
            </a:extLst>
          </p:cNvPr>
          <p:cNvSpPr/>
          <p:nvPr userDrawn="1"/>
        </p:nvSpPr>
        <p:spPr>
          <a:xfrm>
            <a:off x="9601649" y="3559701"/>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Picture Placeholder 11">
            <a:extLst>
              <a:ext uri="{FF2B5EF4-FFF2-40B4-BE49-F238E27FC236}">
                <a16:creationId xmlns="" xmlns:a16="http://schemas.microsoft.com/office/drawing/2014/main" id="{48D7F0F9-4118-4257-9D45-A5772C2110D7}"/>
              </a:ext>
            </a:extLst>
          </p:cNvPr>
          <p:cNvSpPr>
            <a:spLocks noGrp="1"/>
          </p:cNvSpPr>
          <p:nvPr>
            <p:ph type="pic" sz="quarter" idx="49"/>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653207624"/>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131326-08A9-441D-B1A8-66271415853E}"/>
              </a:ext>
            </a:extLst>
          </p:cNvPr>
          <p:cNvSpPr>
            <a:spLocks noGrp="1"/>
          </p:cNvSpPr>
          <p:nvPr>
            <p:ph type="title" hasCustomPrompt="1"/>
          </p:nvPr>
        </p:nvSpPr>
        <p:spPr>
          <a:xfrm>
            <a:off x="836614" y="740998"/>
            <a:ext cx="2759105" cy="568800"/>
          </a:xfrm>
        </p:spPr>
        <p:txBody>
          <a:bodyPr lIns="36000" tIns="0" rIns="0" bIns="0">
            <a:noAutofit/>
          </a:bodyPr>
          <a:lstStyle/>
          <a:p>
            <a:r>
              <a:rPr lang="en-US" noProof="0"/>
              <a:t>Title Here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 xmlns:a16="http://schemas.microsoft.com/office/drawing/2014/main" id="{1C91FD06-686C-4DAB-8F12-FBDE6BBF3144}"/>
              </a:ext>
            </a:extLst>
          </p:cNvPr>
          <p:cNvSpPr>
            <a:spLocks noGrp="1"/>
          </p:cNvSpPr>
          <p:nvPr>
            <p:ph type="body" idx="24" hasCustomPrompt="1"/>
          </p:nvPr>
        </p:nvSpPr>
        <p:spPr>
          <a:xfrm>
            <a:off x="836615" y="1377833"/>
            <a:ext cx="27608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able Placeholder 9">
            <a:extLst>
              <a:ext uri="{FF2B5EF4-FFF2-40B4-BE49-F238E27FC236}">
                <a16:creationId xmlns="" xmlns:a16="http://schemas.microsoft.com/office/drawing/2014/main" id="{36EC64A7-7FE6-41B3-B27F-E6B0C0BAA1FD}"/>
              </a:ext>
            </a:extLst>
          </p:cNvPr>
          <p:cNvSpPr>
            <a:spLocks noGrp="1"/>
          </p:cNvSpPr>
          <p:nvPr>
            <p:ph type="tbl" sz="quarter" idx="25"/>
          </p:nvPr>
        </p:nvSpPr>
        <p:spPr>
          <a:xfrm>
            <a:off x="3983038" y="740998"/>
            <a:ext cx="6159583" cy="4650632"/>
          </a:xfrm>
        </p:spPr>
        <p:txBody>
          <a:bodyPr anchor="ctr" anchorCtr="0">
            <a:noAutofit/>
          </a:bodyPr>
          <a:lstStyle>
            <a:lvl1pPr marL="0" indent="0" algn="ctr">
              <a:buNone/>
              <a:defRPr sz="1800"/>
            </a:lvl1pPr>
          </a:lstStyle>
          <a:p>
            <a:r>
              <a:rPr lang="en-US" noProof="0"/>
              <a:t>Click icon to add table</a:t>
            </a:r>
            <a:endParaRPr lang="en-US" noProof="0" dirty="0"/>
          </a:p>
        </p:txBody>
      </p:sp>
      <p:sp>
        <p:nvSpPr>
          <p:cNvPr id="11" name="Picture Placeholder 11">
            <a:extLst>
              <a:ext uri="{FF2B5EF4-FFF2-40B4-BE49-F238E27FC236}">
                <a16:creationId xmlns="" xmlns:a16="http://schemas.microsoft.com/office/drawing/2014/main" id="{48D7F0F9-4118-4257-9D45-A5772C2110D7}"/>
              </a:ext>
            </a:extLst>
          </p:cNvPr>
          <p:cNvSpPr>
            <a:spLocks noGrp="1"/>
          </p:cNvSpPr>
          <p:nvPr>
            <p:ph type="pic" sz="quarter" idx="26"/>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229157464"/>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E320EF9D-83C9-45F8-AAA9-A9768470F99F}"/>
              </a:ext>
            </a:extLst>
          </p:cNvPr>
          <p:cNvSpPr/>
          <p:nvPr userDrawn="1"/>
        </p:nvSpPr>
        <p:spPr>
          <a:xfrm>
            <a:off x="0" y="1613512"/>
            <a:ext cx="12192000" cy="2743200"/>
          </a:xfrm>
          <a:prstGeom prst="rect">
            <a:avLst/>
          </a:prstGeom>
          <a:gradFill>
            <a:gsLst>
              <a:gs pos="0">
                <a:schemeClr val="accent1">
                  <a:lumMod val="75000"/>
                  <a:alpha val="20000"/>
                </a:schemeClr>
              </a:gs>
              <a:gs pos="100000">
                <a:schemeClr val="bg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 xmlns:a16="http://schemas.microsoft.com/office/drawing/2014/main" id="{9CB4EFCF-84EC-4420-9A2B-7C028E7505B0}"/>
              </a:ext>
            </a:extLst>
          </p:cNvPr>
          <p:cNvSpPr>
            <a:spLocks noGrp="1"/>
          </p:cNvSpPr>
          <p:nvPr>
            <p:ph type="pic" sz="quarter" idx="49"/>
          </p:nvPr>
        </p:nvSpPr>
        <p:spPr>
          <a:xfrm>
            <a:off x="4724400"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42" name="Picture Placeholder 11">
            <a:extLst>
              <a:ext uri="{FF2B5EF4-FFF2-40B4-BE49-F238E27FC236}">
                <a16:creationId xmlns="" xmlns:a16="http://schemas.microsoft.com/office/drawing/2014/main" id="{3C20DBAD-9FE7-4F62-B952-1D72DC8B9A73}"/>
              </a:ext>
            </a:extLst>
          </p:cNvPr>
          <p:cNvSpPr>
            <a:spLocks noGrp="1"/>
          </p:cNvSpPr>
          <p:nvPr>
            <p:ph type="pic" sz="quarter" idx="50"/>
          </p:nvPr>
        </p:nvSpPr>
        <p:spPr>
          <a:xfrm>
            <a:off x="1981200"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43" name="Picture Placeholder 11">
            <a:extLst>
              <a:ext uri="{FF2B5EF4-FFF2-40B4-BE49-F238E27FC236}">
                <a16:creationId xmlns="" xmlns:a16="http://schemas.microsoft.com/office/drawing/2014/main" id="{6AE95BF3-594D-4F6F-95D5-18D8A51D5197}"/>
              </a:ext>
            </a:extLst>
          </p:cNvPr>
          <p:cNvSpPr>
            <a:spLocks noGrp="1"/>
          </p:cNvSpPr>
          <p:nvPr>
            <p:ph type="pic" sz="quarter" idx="51"/>
          </p:nvPr>
        </p:nvSpPr>
        <p:spPr>
          <a:xfrm>
            <a:off x="7466232" y="1613512"/>
            <a:ext cx="2743200" cy="2743200"/>
          </a:xfrm>
        </p:spPr>
        <p:txBody>
          <a:bodyPr anchor="ctr" anchorCtr="0">
            <a:noAutofit/>
          </a:bodyPr>
          <a:lstStyle>
            <a:lvl1pPr marL="0" indent="0" algn="ctr">
              <a:buNone/>
              <a:defRPr sz="1800"/>
            </a:lvl1pPr>
          </a:lstStyle>
          <a:p>
            <a:r>
              <a:rPr lang="en-US" noProof="0"/>
              <a:t>Click icon to add picture</a:t>
            </a:r>
            <a:endParaRPr lang="en-US" noProof="0" dirty="0"/>
          </a:p>
        </p:txBody>
      </p:sp>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 xmlns:a16="http://schemas.microsoft.com/office/drawing/2014/main" id="{61FE0B9B-7D73-4311-B749-C3FA874AF7CC}"/>
              </a:ext>
            </a:extLst>
          </p:cNvPr>
          <p:cNvSpPr>
            <a:spLocks noGrp="1"/>
          </p:cNvSpPr>
          <p:nvPr>
            <p:ph type="body" idx="1" hasCustomPrompt="1"/>
          </p:nvPr>
        </p:nvSpPr>
        <p:spPr>
          <a:xfrm>
            <a:off x="23988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21" name="Text Placeholder 11">
            <a:extLst>
              <a:ext uri="{FF2B5EF4-FFF2-40B4-BE49-F238E27FC236}">
                <a16:creationId xmlns="" xmlns:a16="http://schemas.microsoft.com/office/drawing/2014/main" id="{4A6CBB7D-3142-4CED-98BE-68B4F7C14E52}"/>
              </a:ext>
            </a:extLst>
          </p:cNvPr>
          <p:cNvSpPr>
            <a:spLocks noGrp="1"/>
          </p:cNvSpPr>
          <p:nvPr>
            <p:ph type="body" sz="quarter" idx="13" hasCustomPrompt="1"/>
          </p:nvPr>
        </p:nvSpPr>
        <p:spPr>
          <a:xfrm>
            <a:off x="23988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19" name="Text Placeholder 2">
            <a:extLst>
              <a:ext uri="{FF2B5EF4-FFF2-40B4-BE49-F238E27FC236}">
                <a16:creationId xmlns="" xmlns:a16="http://schemas.microsoft.com/office/drawing/2014/main" id="{91323B59-309B-4779-B127-7711E7D88F11}"/>
              </a:ext>
            </a:extLst>
          </p:cNvPr>
          <p:cNvSpPr>
            <a:spLocks noGrp="1"/>
          </p:cNvSpPr>
          <p:nvPr>
            <p:ph type="body" idx="32" hasCustomPrompt="1"/>
          </p:nvPr>
        </p:nvSpPr>
        <p:spPr>
          <a:xfrm>
            <a:off x="23988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9" name="Text Placeholder 2">
            <a:extLst>
              <a:ext uri="{FF2B5EF4-FFF2-40B4-BE49-F238E27FC236}">
                <a16:creationId xmlns="" xmlns:a16="http://schemas.microsoft.com/office/drawing/2014/main" id="{B18DF9D1-5757-4445-9078-38760F447FFE}"/>
              </a:ext>
            </a:extLst>
          </p:cNvPr>
          <p:cNvSpPr>
            <a:spLocks noGrp="1"/>
          </p:cNvSpPr>
          <p:nvPr>
            <p:ph type="body" idx="37" hasCustomPrompt="1"/>
          </p:nvPr>
        </p:nvSpPr>
        <p:spPr>
          <a:xfrm>
            <a:off x="5142000"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0" name="Text Placeholder 11">
            <a:extLst>
              <a:ext uri="{FF2B5EF4-FFF2-40B4-BE49-F238E27FC236}">
                <a16:creationId xmlns="" xmlns:a16="http://schemas.microsoft.com/office/drawing/2014/main" id="{993B8732-2AA4-40C3-A4A3-44C5803BDA1C}"/>
              </a:ext>
            </a:extLst>
          </p:cNvPr>
          <p:cNvSpPr>
            <a:spLocks noGrp="1"/>
          </p:cNvSpPr>
          <p:nvPr>
            <p:ph type="body" sz="quarter" idx="38" hasCustomPrompt="1"/>
          </p:nvPr>
        </p:nvSpPr>
        <p:spPr>
          <a:xfrm>
            <a:off x="5142000"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2" name="Text Placeholder 2">
            <a:extLst>
              <a:ext uri="{FF2B5EF4-FFF2-40B4-BE49-F238E27FC236}">
                <a16:creationId xmlns="" xmlns:a16="http://schemas.microsoft.com/office/drawing/2014/main" id="{C0720D82-39E2-490D-913A-B6DA31CAC2BD}"/>
              </a:ext>
            </a:extLst>
          </p:cNvPr>
          <p:cNvSpPr>
            <a:spLocks noGrp="1"/>
          </p:cNvSpPr>
          <p:nvPr>
            <p:ph type="body" idx="40" hasCustomPrompt="1"/>
          </p:nvPr>
        </p:nvSpPr>
        <p:spPr>
          <a:xfrm>
            <a:off x="5142000"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33" name="Text Placeholder 2">
            <a:extLst>
              <a:ext uri="{FF2B5EF4-FFF2-40B4-BE49-F238E27FC236}">
                <a16:creationId xmlns="" xmlns:a16="http://schemas.microsoft.com/office/drawing/2014/main" id="{F8CB98AA-B672-4560-9A4C-F0E472D7D508}"/>
              </a:ext>
            </a:extLst>
          </p:cNvPr>
          <p:cNvSpPr>
            <a:spLocks noGrp="1"/>
          </p:cNvSpPr>
          <p:nvPr>
            <p:ph type="body" idx="41" hasCustomPrompt="1"/>
          </p:nvPr>
        </p:nvSpPr>
        <p:spPr>
          <a:xfrm>
            <a:off x="7900579" y="4492967"/>
            <a:ext cx="1908000" cy="334918"/>
          </a:xfrm>
        </p:spPr>
        <p:txBody>
          <a:bodyPr lIns="36000" tIns="0" rIns="0" bIns="0" anchor="b">
            <a:normAutofit/>
          </a:bodyPr>
          <a:lstStyle>
            <a:lvl1pPr marL="0" indent="0" algn="ctr">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4" name="Text Placeholder 11">
            <a:extLst>
              <a:ext uri="{FF2B5EF4-FFF2-40B4-BE49-F238E27FC236}">
                <a16:creationId xmlns="" xmlns:a16="http://schemas.microsoft.com/office/drawing/2014/main" id="{051BF3E5-DBCA-46BD-A139-755813ECCCCA}"/>
              </a:ext>
            </a:extLst>
          </p:cNvPr>
          <p:cNvSpPr>
            <a:spLocks noGrp="1"/>
          </p:cNvSpPr>
          <p:nvPr>
            <p:ph type="body" sz="quarter" idx="42" hasCustomPrompt="1"/>
          </p:nvPr>
        </p:nvSpPr>
        <p:spPr>
          <a:xfrm>
            <a:off x="7900579" y="4878058"/>
            <a:ext cx="1908000" cy="234269"/>
          </a:xfrm>
        </p:spPr>
        <p:txBody>
          <a:bodyPr lIns="36000" tIns="0" rIns="0" bIns="0">
            <a:noAutofit/>
          </a:bodyPr>
          <a:lstStyle>
            <a:lvl1pPr marL="0" indent="0" algn="ctr">
              <a:buClr>
                <a:schemeClr val="tx2"/>
              </a:buClr>
              <a:buSzPct val="125000"/>
              <a:buFont typeface="Wingdings" panose="05000000000000000000" pitchFamily="2" charset="2"/>
              <a:buNone/>
              <a:defRPr sz="1400">
                <a:solidFill>
                  <a:schemeClr val="tx2"/>
                </a:solidFill>
              </a:defRPr>
            </a:lvl1pPr>
            <a:lvl2pPr marL="457200" indent="0" algn="ctr">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p:txBody>
      </p:sp>
      <p:sp>
        <p:nvSpPr>
          <p:cNvPr id="36" name="Text Placeholder 2">
            <a:extLst>
              <a:ext uri="{FF2B5EF4-FFF2-40B4-BE49-F238E27FC236}">
                <a16:creationId xmlns="" xmlns:a16="http://schemas.microsoft.com/office/drawing/2014/main" id="{11C29312-F699-465F-96BC-B65A2C3356B5}"/>
              </a:ext>
            </a:extLst>
          </p:cNvPr>
          <p:cNvSpPr>
            <a:spLocks noGrp="1"/>
          </p:cNvSpPr>
          <p:nvPr>
            <p:ph type="body" idx="44" hasCustomPrompt="1"/>
          </p:nvPr>
        </p:nvSpPr>
        <p:spPr>
          <a:xfrm>
            <a:off x="7900579" y="5138591"/>
            <a:ext cx="1908000" cy="693882"/>
          </a:xfrm>
        </p:spPr>
        <p:txBody>
          <a:bodyPr lIns="36000" tIns="0" rIns="0" bIns="0" anchor="t" anchorCtr="0">
            <a:normAutofit/>
          </a:bodyPr>
          <a:lstStyle>
            <a:lvl1pPr marL="0" indent="0" algn="ctr">
              <a:buNone/>
              <a:defRPr sz="1200" b="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a:t>
            </a:r>
          </a:p>
        </p:txBody>
      </p:sp>
      <p:sp>
        <p:nvSpPr>
          <p:cNvPr id="22"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669593623"/>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 xmlns:a16="http://schemas.microsoft.com/office/drawing/2014/main" id="{1C91FD06-686C-4DAB-8F12-FBDE6BBF3144}"/>
              </a:ext>
            </a:extLst>
          </p:cNvPr>
          <p:cNvSpPr>
            <a:spLocks noGrp="1"/>
          </p:cNvSpPr>
          <p:nvPr>
            <p:ph type="body" idx="24" hasCustomPrompt="1"/>
          </p:nvPr>
        </p:nvSpPr>
        <p:spPr>
          <a:xfrm>
            <a:off x="836614" y="1377833"/>
            <a:ext cx="9535686" cy="61888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 xmlns:a16="http://schemas.microsoft.com/office/drawing/2014/main" id="{E6BA5EAA-9D1F-41A8-B061-8C18B61C4F65}"/>
              </a:ext>
            </a:extLst>
          </p:cNvPr>
          <p:cNvSpPr>
            <a:spLocks noGrp="1"/>
          </p:cNvSpPr>
          <p:nvPr>
            <p:ph type="body" idx="1" hasCustomPrompt="1"/>
          </p:nvPr>
        </p:nvSpPr>
        <p:spPr>
          <a:xfrm>
            <a:off x="1975465"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 xmlns:a16="http://schemas.microsoft.com/office/drawing/2014/main" id="{60E8EB22-EE54-4319-BFD9-B51D4D584ADF}"/>
              </a:ext>
            </a:extLst>
          </p:cNvPr>
          <p:cNvSpPr>
            <a:spLocks noGrp="1"/>
          </p:cNvSpPr>
          <p:nvPr>
            <p:ph type="body" sz="quarter" idx="13" hasCustomPrompt="1"/>
          </p:nvPr>
        </p:nvSpPr>
        <p:spPr>
          <a:xfrm>
            <a:off x="1975465"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 xmlns:a16="http://schemas.microsoft.com/office/drawing/2014/main" id="{50604DC3-2547-4A5A-8AF8-1051ADC267D3}"/>
              </a:ext>
            </a:extLst>
          </p:cNvPr>
          <p:cNvSpPr>
            <a:spLocks noGrp="1"/>
          </p:cNvSpPr>
          <p:nvPr>
            <p:ph type="pic" sz="quarter" idx="25"/>
          </p:nvPr>
        </p:nvSpPr>
        <p:spPr>
          <a:xfrm>
            <a:off x="836614"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47" name="Text Placeholder 2">
            <a:extLst>
              <a:ext uri="{FF2B5EF4-FFF2-40B4-BE49-F238E27FC236}">
                <a16:creationId xmlns="" xmlns:a16="http://schemas.microsoft.com/office/drawing/2014/main" id="{D21D8720-648F-4748-B19E-15B596D77B9F}"/>
              </a:ext>
            </a:extLst>
          </p:cNvPr>
          <p:cNvSpPr>
            <a:spLocks noGrp="1"/>
          </p:cNvSpPr>
          <p:nvPr>
            <p:ph type="body" idx="26" hasCustomPrompt="1"/>
          </p:nvPr>
        </p:nvSpPr>
        <p:spPr>
          <a:xfrm>
            <a:off x="1975465"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8" name="Text Placeholder 11">
            <a:extLst>
              <a:ext uri="{FF2B5EF4-FFF2-40B4-BE49-F238E27FC236}">
                <a16:creationId xmlns="" xmlns:a16="http://schemas.microsoft.com/office/drawing/2014/main" id="{E31B211B-885A-40F6-A25D-6EDF68FBD3A5}"/>
              </a:ext>
            </a:extLst>
          </p:cNvPr>
          <p:cNvSpPr>
            <a:spLocks noGrp="1"/>
          </p:cNvSpPr>
          <p:nvPr>
            <p:ph type="body" sz="quarter" idx="27" hasCustomPrompt="1"/>
          </p:nvPr>
        </p:nvSpPr>
        <p:spPr>
          <a:xfrm>
            <a:off x="1975465"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49" name="Picture Placeholder 11">
            <a:extLst>
              <a:ext uri="{FF2B5EF4-FFF2-40B4-BE49-F238E27FC236}">
                <a16:creationId xmlns="" xmlns:a16="http://schemas.microsoft.com/office/drawing/2014/main" id="{C2F4D19D-CC90-455D-8947-5DCD00EA921C}"/>
              </a:ext>
            </a:extLst>
          </p:cNvPr>
          <p:cNvSpPr>
            <a:spLocks noGrp="1"/>
          </p:cNvSpPr>
          <p:nvPr>
            <p:ph type="pic" sz="quarter" idx="28"/>
          </p:nvPr>
        </p:nvSpPr>
        <p:spPr>
          <a:xfrm>
            <a:off x="836614"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0" name="Text Placeholder 2">
            <a:extLst>
              <a:ext uri="{FF2B5EF4-FFF2-40B4-BE49-F238E27FC236}">
                <a16:creationId xmlns="" xmlns:a16="http://schemas.microsoft.com/office/drawing/2014/main" id="{D5CAA23C-172B-4B6C-BB10-4F4DB6CFD19B}"/>
              </a:ext>
            </a:extLst>
          </p:cNvPr>
          <p:cNvSpPr>
            <a:spLocks noGrp="1"/>
          </p:cNvSpPr>
          <p:nvPr>
            <p:ph type="body" idx="29" hasCustomPrompt="1"/>
          </p:nvPr>
        </p:nvSpPr>
        <p:spPr>
          <a:xfrm>
            <a:off x="5532112"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 xmlns:a16="http://schemas.microsoft.com/office/drawing/2014/main" id="{5873C0A4-108E-4DD1-A604-311D061489DF}"/>
              </a:ext>
            </a:extLst>
          </p:cNvPr>
          <p:cNvSpPr>
            <a:spLocks noGrp="1"/>
          </p:cNvSpPr>
          <p:nvPr>
            <p:ph type="body" sz="quarter" idx="30" hasCustomPrompt="1"/>
          </p:nvPr>
        </p:nvSpPr>
        <p:spPr>
          <a:xfrm>
            <a:off x="5532112"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 xmlns:a16="http://schemas.microsoft.com/office/drawing/2014/main" id="{FA4996C0-7B37-42C4-BDFF-F0C54D4A88C9}"/>
              </a:ext>
            </a:extLst>
          </p:cNvPr>
          <p:cNvSpPr>
            <a:spLocks noGrp="1"/>
          </p:cNvSpPr>
          <p:nvPr>
            <p:ph type="pic" sz="quarter" idx="31"/>
          </p:nvPr>
        </p:nvSpPr>
        <p:spPr>
          <a:xfrm>
            <a:off x="4393261"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3" name="Text Placeholder 2">
            <a:extLst>
              <a:ext uri="{FF2B5EF4-FFF2-40B4-BE49-F238E27FC236}">
                <a16:creationId xmlns="" xmlns:a16="http://schemas.microsoft.com/office/drawing/2014/main" id="{FE2C9DE6-67CA-4E0C-8A51-B7AC8BD5AE98}"/>
              </a:ext>
            </a:extLst>
          </p:cNvPr>
          <p:cNvSpPr>
            <a:spLocks noGrp="1"/>
          </p:cNvSpPr>
          <p:nvPr>
            <p:ph type="body" idx="32" hasCustomPrompt="1"/>
          </p:nvPr>
        </p:nvSpPr>
        <p:spPr>
          <a:xfrm>
            <a:off x="5532112"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4" name="Text Placeholder 11">
            <a:extLst>
              <a:ext uri="{FF2B5EF4-FFF2-40B4-BE49-F238E27FC236}">
                <a16:creationId xmlns="" xmlns:a16="http://schemas.microsoft.com/office/drawing/2014/main" id="{052A6B3A-E7C7-42AC-A91D-7921E2DCA42A}"/>
              </a:ext>
            </a:extLst>
          </p:cNvPr>
          <p:cNvSpPr>
            <a:spLocks noGrp="1"/>
          </p:cNvSpPr>
          <p:nvPr>
            <p:ph type="body" sz="quarter" idx="33" hasCustomPrompt="1"/>
          </p:nvPr>
        </p:nvSpPr>
        <p:spPr>
          <a:xfrm>
            <a:off x="5532112"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5" name="Picture Placeholder 11">
            <a:extLst>
              <a:ext uri="{FF2B5EF4-FFF2-40B4-BE49-F238E27FC236}">
                <a16:creationId xmlns="" xmlns:a16="http://schemas.microsoft.com/office/drawing/2014/main" id="{BDE373C5-22C4-4D2E-B2C9-747EA0C709E1}"/>
              </a:ext>
            </a:extLst>
          </p:cNvPr>
          <p:cNvSpPr>
            <a:spLocks noGrp="1"/>
          </p:cNvSpPr>
          <p:nvPr>
            <p:ph type="pic" sz="quarter" idx="34"/>
          </p:nvPr>
        </p:nvSpPr>
        <p:spPr>
          <a:xfrm>
            <a:off x="4393261"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6" name="Text Placeholder 2">
            <a:extLst>
              <a:ext uri="{FF2B5EF4-FFF2-40B4-BE49-F238E27FC236}">
                <a16:creationId xmlns="" xmlns:a16="http://schemas.microsoft.com/office/drawing/2014/main" id="{DF658B1C-69F4-44D8-97E9-5536A307168D}"/>
              </a:ext>
            </a:extLst>
          </p:cNvPr>
          <p:cNvSpPr>
            <a:spLocks noGrp="1"/>
          </p:cNvSpPr>
          <p:nvPr>
            <p:ph type="body" idx="35" hasCustomPrompt="1"/>
          </p:nvPr>
        </p:nvSpPr>
        <p:spPr>
          <a:xfrm>
            <a:off x="9088759" y="2564315"/>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7" name="Text Placeholder 11">
            <a:extLst>
              <a:ext uri="{FF2B5EF4-FFF2-40B4-BE49-F238E27FC236}">
                <a16:creationId xmlns="" xmlns:a16="http://schemas.microsoft.com/office/drawing/2014/main" id="{E49F5D3C-52A4-4CF3-9C76-8E7F4AD06745}"/>
              </a:ext>
            </a:extLst>
          </p:cNvPr>
          <p:cNvSpPr>
            <a:spLocks noGrp="1"/>
          </p:cNvSpPr>
          <p:nvPr>
            <p:ph type="body" sz="quarter" idx="36" hasCustomPrompt="1"/>
          </p:nvPr>
        </p:nvSpPr>
        <p:spPr>
          <a:xfrm>
            <a:off x="9088759" y="2949406"/>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8" name="Picture Placeholder 11">
            <a:extLst>
              <a:ext uri="{FF2B5EF4-FFF2-40B4-BE49-F238E27FC236}">
                <a16:creationId xmlns="" xmlns:a16="http://schemas.microsoft.com/office/drawing/2014/main" id="{1AEC50E2-8D09-4E52-90BC-C296ED16B937}"/>
              </a:ext>
            </a:extLst>
          </p:cNvPr>
          <p:cNvSpPr>
            <a:spLocks noGrp="1"/>
          </p:cNvSpPr>
          <p:nvPr>
            <p:ph type="pic" sz="quarter" idx="37"/>
          </p:nvPr>
        </p:nvSpPr>
        <p:spPr>
          <a:xfrm>
            <a:off x="7949908" y="2647025"/>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9" name="Text Placeholder 2">
            <a:extLst>
              <a:ext uri="{FF2B5EF4-FFF2-40B4-BE49-F238E27FC236}">
                <a16:creationId xmlns="" xmlns:a16="http://schemas.microsoft.com/office/drawing/2014/main" id="{1A890E15-BFA6-4C98-BF47-CD2501130937}"/>
              </a:ext>
            </a:extLst>
          </p:cNvPr>
          <p:cNvSpPr>
            <a:spLocks noGrp="1"/>
          </p:cNvSpPr>
          <p:nvPr>
            <p:ph type="body" idx="38" hasCustomPrompt="1"/>
          </p:nvPr>
        </p:nvSpPr>
        <p:spPr>
          <a:xfrm>
            <a:off x="9088759" y="4130482"/>
            <a:ext cx="2271681" cy="334918"/>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60" name="Text Placeholder 11">
            <a:extLst>
              <a:ext uri="{FF2B5EF4-FFF2-40B4-BE49-F238E27FC236}">
                <a16:creationId xmlns="" xmlns:a16="http://schemas.microsoft.com/office/drawing/2014/main" id="{65EAB51A-2C46-46D9-9E90-A9C9D9770648}"/>
              </a:ext>
            </a:extLst>
          </p:cNvPr>
          <p:cNvSpPr>
            <a:spLocks noGrp="1"/>
          </p:cNvSpPr>
          <p:nvPr>
            <p:ph type="body" sz="quarter" idx="39" hasCustomPrompt="1"/>
          </p:nvPr>
        </p:nvSpPr>
        <p:spPr>
          <a:xfrm>
            <a:off x="9088759" y="4515573"/>
            <a:ext cx="2271681" cy="65881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61" name="Picture Placeholder 11">
            <a:extLst>
              <a:ext uri="{FF2B5EF4-FFF2-40B4-BE49-F238E27FC236}">
                <a16:creationId xmlns="" xmlns:a16="http://schemas.microsoft.com/office/drawing/2014/main" id="{A8E96B85-B153-4EB9-8F26-0E948B5DC173}"/>
              </a:ext>
            </a:extLst>
          </p:cNvPr>
          <p:cNvSpPr>
            <a:spLocks noGrp="1"/>
          </p:cNvSpPr>
          <p:nvPr>
            <p:ph type="pic" sz="quarter" idx="40"/>
          </p:nvPr>
        </p:nvSpPr>
        <p:spPr>
          <a:xfrm>
            <a:off x="7949908" y="4213192"/>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26" name="Picture Placeholder 11">
            <a:extLst>
              <a:ext uri="{FF2B5EF4-FFF2-40B4-BE49-F238E27FC236}">
                <a16:creationId xmlns="" xmlns:a16="http://schemas.microsoft.com/office/drawing/2014/main" id="{48D7F0F9-4118-4257-9D45-A5772C2110D7}"/>
              </a:ext>
            </a:extLst>
          </p:cNvPr>
          <p:cNvSpPr>
            <a:spLocks noGrp="1"/>
          </p:cNvSpPr>
          <p:nvPr>
            <p:ph type="pic" sz="quarter" idx="41"/>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479871884"/>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and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6298520" cy="568800"/>
          </a:xfrm>
        </p:spPr>
        <p:txBody>
          <a:bodyPr lIns="36000" tIns="0" rIns="0" bIns="0">
            <a:noAutofit/>
          </a:bodyPr>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 xmlns:a16="http://schemas.microsoft.com/office/drawing/2014/main" id="{1C91FD06-686C-4DAB-8F12-FBDE6BBF3144}"/>
              </a:ext>
            </a:extLst>
          </p:cNvPr>
          <p:cNvSpPr>
            <a:spLocks noGrp="1"/>
          </p:cNvSpPr>
          <p:nvPr>
            <p:ph type="body" idx="24" hasCustomPrompt="1"/>
          </p:nvPr>
        </p:nvSpPr>
        <p:spPr>
          <a:xfrm>
            <a:off x="836615" y="1377833"/>
            <a:ext cx="2497428" cy="1630062"/>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Chart Placeholder 7">
            <a:extLst>
              <a:ext uri="{FF2B5EF4-FFF2-40B4-BE49-F238E27FC236}">
                <a16:creationId xmlns="" xmlns:a16="http://schemas.microsoft.com/office/drawing/2014/main" id="{1E42105A-8901-45BF-9233-D1C9076AA50C}"/>
              </a:ext>
            </a:extLst>
          </p:cNvPr>
          <p:cNvSpPr>
            <a:spLocks noGrp="1"/>
          </p:cNvSpPr>
          <p:nvPr>
            <p:ph type="chart" sz="quarter" idx="26"/>
          </p:nvPr>
        </p:nvSpPr>
        <p:spPr>
          <a:xfrm>
            <a:off x="3404384" y="1377832"/>
            <a:ext cx="3730750" cy="3782007"/>
          </a:xfrm>
        </p:spPr>
        <p:txBody>
          <a:bodyPr anchor="ctr" anchorCtr="0">
            <a:noAutofit/>
          </a:bodyPr>
          <a:lstStyle>
            <a:lvl1pPr marL="0" indent="0" algn="ctr">
              <a:buNone/>
              <a:defRPr sz="1800"/>
            </a:lvl1pPr>
          </a:lstStyle>
          <a:p>
            <a:r>
              <a:rPr lang="en-US" noProof="0"/>
              <a:t>Click icon to add chart</a:t>
            </a:r>
            <a:endParaRPr lang="en-US" noProof="0" dirty="0"/>
          </a:p>
        </p:txBody>
      </p:sp>
      <p:sp>
        <p:nvSpPr>
          <p:cNvPr id="13" name="Rectangle 12">
            <a:extLst>
              <a:ext uri="{FF2B5EF4-FFF2-40B4-BE49-F238E27FC236}">
                <a16:creationId xmlns="" xmlns:a16="http://schemas.microsoft.com/office/drawing/2014/main" id="{797107B0-5001-4D98-9D90-6DB407B0C99E}"/>
              </a:ext>
            </a:extLst>
          </p:cNvPr>
          <p:cNvSpPr/>
          <p:nvPr userDrawn="1"/>
        </p:nvSpPr>
        <p:spPr>
          <a:xfrm>
            <a:off x="7219540" y="1527734"/>
            <a:ext cx="329184" cy="32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5" name="Rectangle 14">
            <a:extLst>
              <a:ext uri="{FF2B5EF4-FFF2-40B4-BE49-F238E27FC236}">
                <a16:creationId xmlns="" xmlns:a16="http://schemas.microsoft.com/office/drawing/2014/main" id="{B55BAF7D-E84D-4AEA-9267-5A89F2D57394}"/>
              </a:ext>
            </a:extLst>
          </p:cNvPr>
          <p:cNvSpPr/>
          <p:nvPr userDrawn="1"/>
        </p:nvSpPr>
        <p:spPr>
          <a:xfrm>
            <a:off x="9664979" y="1527734"/>
            <a:ext cx="329184" cy="3276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6" name="Rectangle 15">
            <a:extLst>
              <a:ext uri="{FF2B5EF4-FFF2-40B4-BE49-F238E27FC236}">
                <a16:creationId xmlns="" xmlns:a16="http://schemas.microsoft.com/office/drawing/2014/main" id="{F7C2C2B5-DF2F-44D9-8AD0-91755942639B}"/>
              </a:ext>
            </a:extLst>
          </p:cNvPr>
          <p:cNvSpPr/>
          <p:nvPr userDrawn="1"/>
        </p:nvSpPr>
        <p:spPr>
          <a:xfrm>
            <a:off x="7219540" y="2784622"/>
            <a:ext cx="329184" cy="327600"/>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7" name="Rectangle 16">
            <a:extLst>
              <a:ext uri="{FF2B5EF4-FFF2-40B4-BE49-F238E27FC236}">
                <a16:creationId xmlns="" xmlns:a16="http://schemas.microsoft.com/office/drawing/2014/main" id="{060C2358-0880-4DCC-B591-574B77C88AF3}"/>
              </a:ext>
            </a:extLst>
          </p:cNvPr>
          <p:cNvSpPr/>
          <p:nvPr userDrawn="1"/>
        </p:nvSpPr>
        <p:spPr>
          <a:xfrm>
            <a:off x="9664979" y="2784622"/>
            <a:ext cx="329184" cy="3276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8" name="Rectangle 17">
            <a:extLst>
              <a:ext uri="{FF2B5EF4-FFF2-40B4-BE49-F238E27FC236}">
                <a16:creationId xmlns="" xmlns:a16="http://schemas.microsoft.com/office/drawing/2014/main" id="{817B18BE-4EA4-4304-9B25-9AFC3F1868EC}"/>
              </a:ext>
            </a:extLst>
          </p:cNvPr>
          <p:cNvSpPr/>
          <p:nvPr userDrawn="1"/>
        </p:nvSpPr>
        <p:spPr>
          <a:xfrm>
            <a:off x="7219540" y="4041509"/>
            <a:ext cx="329184" cy="3276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Rectangle 18">
            <a:extLst>
              <a:ext uri="{FF2B5EF4-FFF2-40B4-BE49-F238E27FC236}">
                <a16:creationId xmlns="" xmlns:a16="http://schemas.microsoft.com/office/drawing/2014/main" id="{9A40C470-7D62-4550-AD27-E5BE738863B2}"/>
              </a:ext>
            </a:extLst>
          </p:cNvPr>
          <p:cNvSpPr/>
          <p:nvPr userDrawn="1"/>
        </p:nvSpPr>
        <p:spPr>
          <a:xfrm>
            <a:off x="9664979" y="4041509"/>
            <a:ext cx="329184" cy="32760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Text Placeholder 2">
            <a:extLst>
              <a:ext uri="{FF2B5EF4-FFF2-40B4-BE49-F238E27FC236}">
                <a16:creationId xmlns="" xmlns:a16="http://schemas.microsoft.com/office/drawing/2014/main" id="{31BD8106-14EB-4162-8957-82C7E455BE36}"/>
              </a:ext>
            </a:extLst>
          </p:cNvPr>
          <p:cNvSpPr>
            <a:spLocks noGrp="1"/>
          </p:cNvSpPr>
          <p:nvPr>
            <p:ph type="body" idx="1" hasCustomPrompt="1"/>
          </p:nvPr>
        </p:nvSpPr>
        <p:spPr>
          <a:xfrm>
            <a:off x="723059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1" name="Text Placeholder 11">
            <a:extLst>
              <a:ext uri="{FF2B5EF4-FFF2-40B4-BE49-F238E27FC236}">
                <a16:creationId xmlns="" xmlns:a16="http://schemas.microsoft.com/office/drawing/2014/main" id="{FE4100F4-A1CC-43D0-96D1-E78EC88BAC6E}"/>
              </a:ext>
            </a:extLst>
          </p:cNvPr>
          <p:cNvSpPr>
            <a:spLocks noGrp="1"/>
          </p:cNvSpPr>
          <p:nvPr>
            <p:ph type="body" sz="quarter" idx="13" hasCustomPrompt="1"/>
          </p:nvPr>
        </p:nvSpPr>
        <p:spPr>
          <a:xfrm>
            <a:off x="723059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2" name="Text Placeholder 2">
            <a:extLst>
              <a:ext uri="{FF2B5EF4-FFF2-40B4-BE49-F238E27FC236}">
                <a16:creationId xmlns="" xmlns:a16="http://schemas.microsoft.com/office/drawing/2014/main" id="{C4F231A8-6423-4204-8A45-BD1BAAD2C15D}"/>
              </a:ext>
            </a:extLst>
          </p:cNvPr>
          <p:cNvSpPr>
            <a:spLocks noGrp="1"/>
          </p:cNvSpPr>
          <p:nvPr>
            <p:ph type="body" idx="27" hasCustomPrompt="1"/>
          </p:nvPr>
        </p:nvSpPr>
        <p:spPr>
          <a:xfrm>
            <a:off x="723059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3" name="Text Placeholder 11">
            <a:extLst>
              <a:ext uri="{FF2B5EF4-FFF2-40B4-BE49-F238E27FC236}">
                <a16:creationId xmlns="" xmlns:a16="http://schemas.microsoft.com/office/drawing/2014/main" id="{130B9E51-E0C5-4A35-BEE4-403EC90B9495}"/>
              </a:ext>
            </a:extLst>
          </p:cNvPr>
          <p:cNvSpPr>
            <a:spLocks noGrp="1"/>
          </p:cNvSpPr>
          <p:nvPr>
            <p:ph type="body" sz="quarter" idx="28" hasCustomPrompt="1"/>
          </p:nvPr>
        </p:nvSpPr>
        <p:spPr>
          <a:xfrm>
            <a:off x="723059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4" name="Text Placeholder 2">
            <a:extLst>
              <a:ext uri="{FF2B5EF4-FFF2-40B4-BE49-F238E27FC236}">
                <a16:creationId xmlns="" xmlns:a16="http://schemas.microsoft.com/office/drawing/2014/main" id="{D5BEF9D2-60F1-4384-BF4C-DCE3EDF0F3A5}"/>
              </a:ext>
            </a:extLst>
          </p:cNvPr>
          <p:cNvSpPr>
            <a:spLocks noGrp="1"/>
          </p:cNvSpPr>
          <p:nvPr>
            <p:ph type="body" idx="29" hasCustomPrompt="1"/>
          </p:nvPr>
        </p:nvSpPr>
        <p:spPr>
          <a:xfrm>
            <a:off x="723059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5" name="Text Placeholder 11">
            <a:extLst>
              <a:ext uri="{FF2B5EF4-FFF2-40B4-BE49-F238E27FC236}">
                <a16:creationId xmlns="" xmlns:a16="http://schemas.microsoft.com/office/drawing/2014/main" id="{7F998711-69B2-43A8-A7D8-E7A288289C37}"/>
              </a:ext>
            </a:extLst>
          </p:cNvPr>
          <p:cNvSpPr>
            <a:spLocks noGrp="1"/>
          </p:cNvSpPr>
          <p:nvPr>
            <p:ph type="body" sz="quarter" idx="30" hasCustomPrompt="1"/>
          </p:nvPr>
        </p:nvSpPr>
        <p:spPr>
          <a:xfrm>
            <a:off x="723059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6" name="Text Placeholder 2">
            <a:extLst>
              <a:ext uri="{FF2B5EF4-FFF2-40B4-BE49-F238E27FC236}">
                <a16:creationId xmlns="" xmlns:a16="http://schemas.microsoft.com/office/drawing/2014/main" id="{57B47401-961F-4A4C-8D84-D03D8A8BE7FB}"/>
              </a:ext>
            </a:extLst>
          </p:cNvPr>
          <p:cNvSpPr>
            <a:spLocks noGrp="1"/>
          </p:cNvSpPr>
          <p:nvPr>
            <p:ph type="body" idx="31" hasCustomPrompt="1"/>
          </p:nvPr>
        </p:nvSpPr>
        <p:spPr>
          <a:xfrm>
            <a:off x="9664979" y="1868634"/>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7" name="Text Placeholder 11">
            <a:extLst>
              <a:ext uri="{FF2B5EF4-FFF2-40B4-BE49-F238E27FC236}">
                <a16:creationId xmlns="" xmlns:a16="http://schemas.microsoft.com/office/drawing/2014/main" id="{ED948BF1-3892-42AB-AEF7-4A687A9AE9F7}"/>
              </a:ext>
            </a:extLst>
          </p:cNvPr>
          <p:cNvSpPr>
            <a:spLocks noGrp="1"/>
          </p:cNvSpPr>
          <p:nvPr>
            <p:ph type="body" sz="quarter" idx="32" hasCustomPrompt="1"/>
          </p:nvPr>
        </p:nvSpPr>
        <p:spPr>
          <a:xfrm>
            <a:off x="9664979" y="2253725"/>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28" name="Text Placeholder 2">
            <a:extLst>
              <a:ext uri="{FF2B5EF4-FFF2-40B4-BE49-F238E27FC236}">
                <a16:creationId xmlns="" xmlns:a16="http://schemas.microsoft.com/office/drawing/2014/main" id="{C9C37FED-20A3-48CB-B63E-181FBBF8F3CA}"/>
              </a:ext>
            </a:extLst>
          </p:cNvPr>
          <p:cNvSpPr>
            <a:spLocks noGrp="1"/>
          </p:cNvSpPr>
          <p:nvPr>
            <p:ph type="body" idx="33" hasCustomPrompt="1"/>
          </p:nvPr>
        </p:nvSpPr>
        <p:spPr>
          <a:xfrm>
            <a:off x="9664979" y="313283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29" name="Text Placeholder 11">
            <a:extLst>
              <a:ext uri="{FF2B5EF4-FFF2-40B4-BE49-F238E27FC236}">
                <a16:creationId xmlns="" xmlns:a16="http://schemas.microsoft.com/office/drawing/2014/main" id="{7C32AD82-37DD-4D41-8921-3CBF761FEB0F}"/>
              </a:ext>
            </a:extLst>
          </p:cNvPr>
          <p:cNvSpPr>
            <a:spLocks noGrp="1"/>
          </p:cNvSpPr>
          <p:nvPr>
            <p:ph type="body" sz="quarter" idx="34" hasCustomPrompt="1"/>
          </p:nvPr>
        </p:nvSpPr>
        <p:spPr>
          <a:xfrm>
            <a:off x="9664979" y="351793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0" name="Text Placeholder 2">
            <a:extLst>
              <a:ext uri="{FF2B5EF4-FFF2-40B4-BE49-F238E27FC236}">
                <a16:creationId xmlns="" xmlns:a16="http://schemas.microsoft.com/office/drawing/2014/main" id="{73D98E47-00B1-412D-9DBB-62ACC0398C8B}"/>
              </a:ext>
            </a:extLst>
          </p:cNvPr>
          <p:cNvSpPr>
            <a:spLocks noGrp="1"/>
          </p:cNvSpPr>
          <p:nvPr>
            <p:ph type="body" idx="35" hasCustomPrompt="1"/>
          </p:nvPr>
        </p:nvSpPr>
        <p:spPr>
          <a:xfrm>
            <a:off x="9664979" y="4382409"/>
            <a:ext cx="1980000" cy="334918"/>
          </a:xfrm>
        </p:spPr>
        <p:txBody>
          <a:bodyPr lIns="36000" tIns="0" rIns="0" bIns="0" anchor="b">
            <a:normAutofit/>
          </a:bodyPr>
          <a:lstStyle>
            <a:lvl1pPr marL="0" indent="0" algn="l">
              <a:buNone/>
              <a:defRPr sz="22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1" name="Text Placeholder 11">
            <a:extLst>
              <a:ext uri="{FF2B5EF4-FFF2-40B4-BE49-F238E27FC236}">
                <a16:creationId xmlns="" xmlns:a16="http://schemas.microsoft.com/office/drawing/2014/main" id="{A753B197-EDD7-45BA-A120-4C3343A3FC58}"/>
              </a:ext>
            </a:extLst>
          </p:cNvPr>
          <p:cNvSpPr>
            <a:spLocks noGrp="1"/>
          </p:cNvSpPr>
          <p:nvPr>
            <p:ph type="body" sz="quarter" idx="36" hasCustomPrompt="1"/>
          </p:nvPr>
        </p:nvSpPr>
        <p:spPr>
          <a:xfrm>
            <a:off x="9664979" y="4767500"/>
            <a:ext cx="1980000" cy="234269"/>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Category Description</a:t>
            </a:r>
          </a:p>
        </p:txBody>
      </p:sp>
      <p:sp>
        <p:nvSpPr>
          <p:cNvPr id="32"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897054596"/>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orient="horz" pos="45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s">
    <p:spTree>
      <p:nvGrpSpPr>
        <p:cNvPr id="1" name=""/>
        <p:cNvGrpSpPr/>
        <p:nvPr/>
      </p:nvGrpSpPr>
      <p:grpSpPr>
        <a:xfrm>
          <a:off x="0" y="0"/>
          <a:ext cx="0" cy="0"/>
          <a:chOff x="0" y="0"/>
          <a:chExt cx="0" cy="0"/>
        </a:xfrm>
      </p:grpSpPr>
      <p:sp>
        <p:nvSpPr>
          <p:cNvPr id="21" name="Picture Placeholder 7">
            <a:extLst>
              <a:ext uri="{FF2B5EF4-FFF2-40B4-BE49-F238E27FC236}">
                <a16:creationId xmlns="" xmlns:a16="http://schemas.microsoft.com/office/drawing/2014/main" id="{41B7CDEE-2644-4D36-95CB-1F92049E7FF7}"/>
              </a:ext>
            </a:extLst>
          </p:cNvPr>
          <p:cNvSpPr>
            <a:spLocks noGrp="1"/>
          </p:cNvSpPr>
          <p:nvPr>
            <p:ph type="pic" sz="quarter" idx="13"/>
          </p:nvPr>
        </p:nvSpPr>
        <p:spPr>
          <a:xfrm>
            <a:off x="458724" y="457200"/>
            <a:ext cx="11274552" cy="5943600"/>
          </a:xfrm>
        </p:spPr>
        <p:txBody>
          <a:bodyPr anchor="ctr" anchorCtr="0">
            <a:noAutofit/>
          </a:bodyPr>
          <a:lstStyle>
            <a:lvl1pPr marL="0" indent="0" algn="ctr">
              <a:buNone/>
              <a:defRPr/>
            </a:lvl1pPr>
          </a:lstStyle>
          <a:p>
            <a:r>
              <a:rPr lang="en-US"/>
              <a:t>Click icon to add picture</a:t>
            </a:r>
            <a:endParaRPr lang="ru-RU" dirty="0"/>
          </a:p>
        </p:txBody>
      </p:sp>
      <p:sp>
        <p:nvSpPr>
          <p:cNvPr id="9" name="Picture Placeholder 14">
            <a:extLst>
              <a:ext uri="{FF2B5EF4-FFF2-40B4-BE49-F238E27FC236}">
                <a16:creationId xmlns="" xmlns:a16="http://schemas.microsoft.com/office/drawing/2014/main" id="{4DF168AC-530C-4094-8F5F-FCF3FFDC1E3B}"/>
              </a:ext>
            </a:extLst>
          </p:cNvPr>
          <p:cNvSpPr>
            <a:spLocks noGrp="1"/>
          </p:cNvSpPr>
          <p:nvPr>
            <p:ph type="pic" sz="quarter" idx="14"/>
          </p:nvPr>
        </p:nvSpPr>
        <p:spPr>
          <a:xfrm>
            <a:off x="907903" y="4991383"/>
            <a:ext cx="1463040" cy="987552"/>
          </a:xfrm>
        </p:spPr>
        <p:txBody>
          <a:bodyPr anchor="ctr" anchorCtr="0">
            <a:noAutofit/>
          </a:bodyPr>
          <a:lstStyle>
            <a:lvl1pPr marL="0" indent="0" algn="ctr">
              <a:buNone/>
              <a:defRPr sz="1400"/>
            </a:lvl1pPr>
          </a:lstStyle>
          <a:p>
            <a:r>
              <a:rPr lang="en-US"/>
              <a:t>Click icon to add picture</a:t>
            </a:r>
            <a:endParaRPr lang="ru-RU" dirty="0"/>
          </a:p>
        </p:txBody>
      </p:sp>
      <p:sp>
        <p:nvSpPr>
          <p:cNvPr id="18" name="Text Placeholder 14">
            <a:extLst>
              <a:ext uri="{FF2B5EF4-FFF2-40B4-BE49-F238E27FC236}">
                <a16:creationId xmlns="" xmlns:a16="http://schemas.microsoft.com/office/drawing/2014/main" id="{8373CC7F-8644-430C-90D9-B903ED9F612A}"/>
              </a:ext>
            </a:extLst>
          </p:cNvPr>
          <p:cNvSpPr>
            <a:spLocks noGrp="1"/>
          </p:cNvSpPr>
          <p:nvPr>
            <p:ph type="body" sz="quarter" idx="15"/>
          </p:nvPr>
        </p:nvSpPr>
        <p:spPr>
          <a:xfrm>
            <a:off x="458788" y="2028825"/>
            <a:ext cx="4727575" cy="728663"/>
          </a:xfrm>
          <a:solidFill>
            <a:schemeClr val="accent1">
              <a:alpha val="60000"/>
            </a:schemeClr>
          </a:solidFill>
        </p:spPr>
        <p:txBody>
          <a:bodyPr lIns="396000" anchor="ctr" anchorCtr="0">
            <a:noAutofit/>
          </a:bodyPr>
          <a:lstStyle>
            <a:lvl1pPr marL="0" indent="0">
              <a:buNone/>
              <a:defRPr sz="2800">
                <a:solidFill>
                  <a:schemeClr val="bg1"/>
                </a:solidFill>
              </a:defRPr>
            </a:lvl1pPr>
            <a:lvl2pPr marL="457200" indent="0">
              <a:buNone/>
              <a:defRPr sz="2800">
                <a:solidFill>
                  <a:schemeClr val="bg1"/>
                </a:solidFill>
              </a:defRPr>
            </a:lvl2pPr>
            <a:lvl3pPr marL="914400" indent="0">
              <a:buNone/>
              <a:defRPr sz="2800">
                <a:solidFill>
                  <a:schemeClr val="bg1"/>
                </a:solidFill>
              </a:defRPr>
            </a:lvl3pPr>
            <a:lvl4pPr marL="1371600" indent="0">
              <a:buNone/>
              <a:defRPr sz="2800">
                <a:solidFill>
                  <a:schemeClr val="bg1"/>
                </a:solidFill>
              </a:defRPr>
            </a:lvl4pPr>
            <a:lvl5pPr marL="1828800" indent="0">
              <a:buNone/>
              <a:defRPr sz="2800">
                <a:solidFill>
                  <a:schemeClr val="bg1"/>
                </a:solidFill>
              </a:defRPr>
            </a:lvl5pPr>
          </a:lstStyle>
          <a:p>
            <a:pPr lvl="0"/>
            <a:r>
              <a:rPr lang="en-US"/>
              <a:t>Click to edit Master text styles</a:t>
            </a:r>
          </a:p>
        </p:txBody>
      </p:sp>
      <p:sp>
        <p:nvSpPr>
          <p:cNvPr id="20" name="Title 19">
            <a:extLst>
              <a:ext uri="{FF2B5EF4-FFF2-40B4-BE49-F238E27FC236}">
                <a16:creationId xmlns=""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1935530853"/>
      </p:ext>
    </p:extLst>
  </p:cSld>
  <p:clrMapOvr>
    <a:masterClrMapping/>
  </p:clrMapOvr>
  <p:extLst mod="1">
    <p:ext uri="{DCECCB84-F9BA-43D5-87BE-67443E8EF086}">
      <p15:sldGuideLst xmlns:p15="http://schemas.microsoft.com/office/powerpoint/2012/main">
        <p15:guide id="4" orient="horz" pos="5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10" name="Picture Placeholder 7">
            <a:extLst>
              <a:ext uri="{FF2B5EF4-FFF2-40B4-BE49-F238E27FC236}">
                <a16:creationId xmlns=""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 xmlns:a16="http://schemas.microsoft.com/office/drawing/2014/main" id="{C6B931B8-6920-4B59-AD28-CB99D1D3F1A4}"/>
              </a:ext>
            </a:extLst>
          </p:cNvPr>
          <p:cNvSpPr>
            <a:spLocks noGrp="1"/>
          </p:cNvSpPr>
          <p:nvPr>
            <p:ph type="title"/>
          </p:nvPr>
        </p:nvSpPr>
        <p:spPr>
          <a:xfrm>
            <a:off x="830127" y="1331139"/>
            <a:ext cx="4584212" cy="1107114"/>
          </a:xfrm>
        </p:spPr>
        <p:txBody>
          <a:bodyPr lIns="36000" tIns="0" rIns="0" bIns="0" anchor="b">
            <a:normAutofit/>
          </a:bodyPr>
          <a:lstStyle>
            <a:lvl1pPr>
              <a:defRPr sz="3600"/>
            </a:lvl1pPr>
          </a:lstStyle>
          <a:p>
            <a:r>
              <a:rPr lang="en-US" noProof="0"/>
              <a:t>Click to edit Master title style</a:t>
            </a:r>
          </a:p>
        </p:txBody>
      </p:sp>
      <p:sp>
        <p:nvSpPr>
          <p:cNvPr id="3" name="Text Placeholder 2">
            <a:extLst>
              <a:ext uri="{FF2B5EF4-FFF2-40B4-BE49-F238E27FC236}">
                <a16:creationId xmlns=""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11/16/2021</a:t>
            </a:fld>
            <a:endParaRPr lang="en-US" noProof="0" dirty="0"/>
          </a:p>
        </p:txBody>
      </p:sp>
      <p:sp>
        <p:nvSpPr>
          <p:cNvPr id="5" name="Footer Placeholder 4">
            <a:extLst>
              <a:ext uri="{FF2B5EF4-FFF2-40B4-BE49-F238E27FC236}">
                <a16:creationId xmlns=""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Autofit/>
          </a:bodyPr>
          <a:lstStyle>
            <a:lvl1pPr marL="216000" indent="-21600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163980351"/>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4A9E66CD-99CC-45B1-A15D-3626A6160849}"/>
              </a:ext>
            </a:extLst>
          </p:cNvPr>
          <p:cNvSpPr>
            <a:spLocks noGrp="1"/>
          </p:cNvSpPr>
          <p:nvPr>
            <p:ph type="pic" sz="quarter" idx="13"/>
          </p:nvPr>
        </p:nvSpPr>
        <p:spPr>
          <a:xfrm>
            <a:off x="458724" y="457200"/>
            <a:ext cx="11274552" cy="5943600"/>
          </a:xfrm>
          <a:noFill/>
        </p:spPr>
        <p:txBody>
          <a:bodyPr anchor="ctr" anchorCtr="0">
            <a:noAutofit/>
          </a:bodyPr>
          <a:lstStyle>
            <a:lvl1pPr marL="0" indent="0" algn="ctr">
              <a:buNone/>
              <a:defRPr/>
            </a:lvl1pPr>
          </a:lstStyle>
          <a:p>
            <a:r>
              <a:rPr lang="en-US" noProof="0"/>
              <a:t>Click icon to add picture</a:t>
            </a:r>
            <a:endParaRPr lang="en-US" noProof="0" dirty="0"/>
          </a:p>
        </p:txBody>
      </p:sp>
      <p:sp>
        <p:nvSpPr>
          <p:cNvPr id="15" name="Picture Placeholder 14">
            <a:extLst>
              <a:ext uri="{FF2B5EF4-FFF2-40B4-BE49-F238E27FC236}">
                <a16:creationId xmlns="" xmlns:a16="http://schemas.microsoft.com/office/drawing/2014/main" id="{CF15D4B3-A0CD-4C14-BB5E-CB9859BD8A51}"/>
              </a:ext>
            </a:extLst>
          </p:cNvPr>
          <p:cNvSpPr>
            <a:spLocks noGrp="1"/>
          </p:cNvSpPr>
          <p:nvPr>
            <p:ph type="pic" sz="quarter" idx="14"/>
          </p:nvPr>
        </p:nvSpPr>
        <p:spPr>
          <a:xfrm>
            <a:off x="5364480" y="1746127"/>
            <a:ext cx="1463040" cy="987552"/>
          </a:xfrm>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2" name="Title 1">
            <a:extLst>
              <a:ext uri="{FF2B5EF4-FFF2-40B4-BE49-F238E27FC236}">
                <a16:creationId xmlns=""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vl1pPr>
          </a:lstStyle>
          <a:p>
            <a:r>
              <a:rPr lang="en-US" noProof="0"/>
              <a:t>Click to edit Master title style</a:t>
            </a:r>
          </a:p>
        </p:txBody>
      </p:sp>
      <p:sp>
        <p:nvSpPr>
          <p:cNvPr id="3" name="Subtitle 2">
            <a:extLst>
              <a:ext uri="{FF2B5EF4-FFF2-40B4-BE49-F238E27FC236}">
                <a16:creationId xmlns="" xmlns:a16="http://schemas.microsoft.com/office/drawing/2014/main" id="{C6A507DE-4CA5-4E76-8450-4125151EB335}"/>
              </a:ext>
            </a:extLst>
          </p:cNvPr>
          <p:cNvSpPr>
            <a:spLocks noGrp="1"/>
          </p:cNvSpPr>
          <p:nvPr>
            <p:ph type="subTitle" idx="1"/>
          </p:nvPr>
        </p:nvSpPr>
        <p:spPr>
          <a:xfrm>
            <a:off x="458724" y="4601258"/>
            <a:ext cx="11274552" cy="1799542"/>
          </a:xfrm>
          <a:solidFill>
            <a:schemeClr val="tx1">
              <a:alpha val="90000"/>
            </a:schemeClr>
          </a:solidFill>
        </p:spPr>
        <p:txBody>
          <a:bodyPr tIns="252000" anchor="t" anchorCtr="0">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6" name="Text Placeholder 12">
            <a:extLst>
              <a:ext uri="{FF2B5EF4-FFF2-40B4-BE49-F238E27FC236}">
                <a16:creationId xmlns="" xmlns:a16="http://schemas.microsoft.com/office/drawing/2014/main" id="{06F64230-8502-4625-8B46-56604589314C}"/>
              </a:ext>
            </a:extLst>
          </p:cNvPr>
          <p:cNvSpPr>
            <a:spLocks noGrp="1"/>
          </p:cNvSpPr>
          <p:nvPr>
            <p:ph type="body" sz="quarter" idx="15" hasCustomPrompt="1"/>
          </p:nvPr>
        </p:nvSpPr>
        <p:spPr>
          <a:xfrm>
            <a:off x="1926767" y="5400675"/>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Email:</a:t>
            </a:r>
          </a:p>
        </p:txBody>
      </p:sp>
      <p:sp>
        <p:nvSpPr>
          <p:cNvPr id="18" name="Text Placeholder 16">
            <a:extLst>
              <a:ext uri="{FF2B5EF4-FFF2-40B4-BE49-F238E27FC236}">
                <a16:creationId xmlns="" xmlns:a16="http://schemas.microsoft.com/office/drawing/2014/main" id="{1B08C5A6-5B1B-4D50-A772-24B26B7B80B5}"/>
              </a:ext>
            </a:extLst>
          </p:cNvPr>
          <p:cNvSpPr>
            <a:spLocks noGrp="1"/>
          </p:cNvSpPr>
          <p:nvPr>
            <p:ph type="body" sz="quarter" idx="16" hasCustomPrompt="1"/>
          </p:nvPr>
        </p:nvSpPr>
        <p:spPr>
          <a:xfrm>
            <a:off x="1134879" y="5695950"/>
            <a:ext cx="3384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victoria@fabrikam.com</a:t>
            </a:r>
          </a:p>
        </p:txBody>
      </p:sp>
      <p:sp>
        <p:nvSpPr>
          <p:cNvPr id="21" name="Text Placeholder 12">
            <a:extLst>
              <a:ext uri="{FF2B5EF4-FFF2-40B4-BE49-F238E27FC236}">
                <a16:creationId xmlns="" xmlns:a16="http://schemas.microsoft.com/office/drawing/2014/main" id="{5C49BB1D-A8D4-4E41-8A43-F84FDE9EE624}"/>
              </a:ext>
            </a:extLst>
          </p:cNvPr>
          <p:cNvSpPr>
            <a:spLocks noGrp="1"/>
          </p:cNvSpPr>
          <p:nvPr>
            <p:ph type="body" sz="quarter" idx="17" hasCustomPrompt="1"/>
          </p:nvPr>
        </p:nvSpPr>
        <p:spPr>
          <a:xfrm>
            <a:off x="5312303"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Phone:</a:t>
            </a:r>
          </a:p>
        </p:txBody>
      </p:sp>
      <p:sp>
        <p:nvSpPr>
          <p:cNvPr id="22" name="Text Placeholder 16">
            <a:extLst>
              <a:ext uri="{FF2B5EF4-FFF2-40B4-BE49-F238E27FC236}">
                <a16:creationId xmlns="" xmlns:a16="http://schemas.microsoft.com/office/drawing/2014/main" id="{DD82CF91-0C32-4E77-9CBF-A777B27493CC}"/>
              </a:ext>
            </a:extLst>
          </p:cNvPr>
          <p:cNvSpPr>
            <a:spLocks noGrp="1"/>
          </p:cNvSpPr>
          <p:nvPr>
            <p:ph type="body" sz="quarter" idx="18" hasCustomPrompt="1"/>
          </p:nvPr>
        </p:nvSpPr>
        <p:spPr>
          <a:xfrm>
            <a:off x="4862415" y="5695559"/>
            <a:ext cx="270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r>
              <a:rPr lang="en-US" noProof="0"/>
              <a:t>404-555-0115</a:t>
            </a:r>
          </a:p>
        </p:txBody>
      </p:sp>
      <p:sp>
        <p:nvSpPr>
          <p:cNvPr id="11" name="Text Placeholder 12">
            <a:extLst>
              <a:ext uri="{FF2B5EF4-FFF2-40B4-BE49-F238E27FC236}">
                <a16:creationId xmlns="" xmlns:a16="http://schemas.microsoft.com/office/drawing/2014/main" id="{EF7B6245-3D6D-418F-83D6-C8DE0293CCED}"/>
              </a:ext>
            </a:extLst>
          </p:cNvPr>
          <p:cNvSpPr>
            <a:spLocks noGrp="1"/>
          </p:cNvSpPr>
          <p:nvPr>
            <p:ph type="body" sz="quarter" idx="19" hasCustomPrompt="1"/>
          </p:nvPr>
        </p:nvSpPr>
        <p:spPr>
          <a:xfrm>
            <a:off x="8456571" y="5400284"/>
            <a:ext cx="1800225" cy="280988"/>
          </a:xfrm>
        </p:spPr>
        <p:txBody>
          <a:bodyPr lIns="0" tIns="0" rIns="0" bIns="0" anchor="ctr" anchorCtr="0">
            <a:noAutofit/>
          </a:bodyPr>
          <a:lstStyle>
            <a:lvl1pPr marL="0" indent="0" algn="ctr">
              <a:buNone/>
              <a:defRPr sz="1800">
                <a:solidFill>
                  <a:schemeClr val="bg2">
                    <a:lumMod val="60000"/>
                    <a:lumOff val="40000"/>
                  </a:schemeClr>
                </a:solidFill>
              </a:defRPr>
            </a:lvl1pPr>
            <a:lvl2pPr>
              <a:defRPr sz="1800">
                <a:solidFill>
                  <a:schemeClr val="bg2">
                    <a:lumMod val="40000"/>
                    <a:lumOff val="60000"/>
                  </a:schemeClr>
                </a:solidFill>
              </a:defRPr>
            </a:lvl2pPr>
            <a:lvl3pPr>
              <a:defRPr sz="1800">
                <a:solidFill>
                  <a:schemeClr val="bg2">
                    <a:lumMod val="40000"/>
                    <a:lumOff val="60000"/>
                  </a:schemeClr>
                </a:solidFill>
              </a:defRPr>
            </a:lvl3pPr>
            <a:lvl4pPr>
              <a:defRPr sz="1800">
                <a:solidFill>
                  <a:schemeClr val="bg2">
                    <a:lumMod val="40000"/>
                    <a:lumOff val="60000"/>
                  </a:schemeClr>
                </a:solidFill>
              </a:defRPr>
            </a:lvl4pPr>
            <a:lvl5pPr>
              <a:defRPr sz="1800">
                <a:solidFill>
                  <a:schemeClr val="bg2">
                    <a:lumMod val="40000"/>
                    <a:lumOff val="60000"/>
                  </a:schemeClr>
                </a:solidFill>
              </a:defRPr>
            </a:lvl5pPr>
          </a:lstStyle>
          <a:p>
            <a:pPr lvl="0"/>
            <a:r>
              <a:rPr lang="en-US" noProof="0"/>
              <a:t>Website:</a:t>
            </a:r>
          </a:p>
        </p:txBody>
      </p:sp>
      <p:sp>
        <p:nvSpPr>
          <p:cNvPr id="12" name="Text Placeholder 16">
            <a:extLst>
              <a:ext uri="{FF2B5EF4-FFF2-40B4-BE49-F238E27FC236}">
                <a16:creationId xmlns="" xmlns:a16="http://schemas.microsoft.com/office/drawing/2014/main" id="{9410B445-6FE4-4773-A905-61A2C5C69B72}"/>
              </a:ext>
            </a:extLst>
          </p:cNvPr>
          <p:cNvSpPr>
            <a:spLocks noGrp="1"/>
          </p:cNvSpPr>
          <p:nvPr>
            <p:ph type="body" sz="quarter" idx="20" hasCustomPrompt="1"/>
          </p:nvPr>
        </p:nvSpPr>
        <p:spPr>
          <a:xfrm>
            <a:off x="7736683" y="5695559"/>
            <a:ext cx="3240000" cy="280500"/>
          </a:xfrm>
        </p:spPr>
        <p:txBody>
          <a:bodyPr lIns="0" tIns="0" rIns="0" bIns="0">
            <a:noAutofit/>
          </a:bodyPr>
          <a:lstStyle>
            <a:lvl1pPr marL="0" indent="0" algn="ctr">
              <a:buNone/>
              <a:defRPr sz="2200">
                <a:solidFill>
                  <a:schemeClr val="bg1"/>
                </a:solidFill>
                <a:latin typeface="+mj-lt"/>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noProof="0"/>
              <a:t>www.fabrikam.com</a:t>
            </a:r>
          </a:p>
        </p:txBody>
      </p:sp>
    </p:spTree>
    <p:extLst>
      <p:ext uri="{BB962C8B-B14F-4D97-AF65-F5344CB8AC3E}">
        <p14:creationId xmlns:p14="http://schemas.microsoft.com/office/powerpoint/2010/main" val="1641162368"/>
      </p:ext>
    </p:extLst>
  </p:cSld>
  <p:clrMapOvr>
    <a:masterClrMapping/>
  </p:clrMapOvr>
  <p:extLst mod="1">
    <p:ext uri="{DCECCB84-F9BA-43D5-87BE-67443E8EF086}">
      <p15:sldGuideLst xmlns:p15="http://schemas.microsoft.com/office/powerpoint/2012/main">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27" name="Rectangle 26">
            <a:extLst>
              <a:ext uri="{FF2B5EF4-FFF2-40B4-BE49-F238E27FC236}">
                <a16:creationId xmlns="" xmlns:a16="http://schemas.microsoft.com/office/drawing/2014/main" id="{A99E0FDC-7174-4CCC-8759-832F13BB97E3}"/>
              </a:ext>
            </a:extLst>
          </p:cNvPr>
          <p:cNvSpPr/>
          <p:nvPr userDrawn="1"/>
        </p:nvSpPr>
        <p:spPr>
          <a:xfrm>
            <a:off x="6120456" y="2371154"/>
            <a:ext cx="5165454" cy="14904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 xmlns:a16="http://schemas.microsoft.com/office/drawing/2014/main" id="{42C8867A-E08C-4237-858A-8806988D6BFB}"/>
              </a:ext>
            </a:extLst>
          </p:cNvPr>
          <p:cNvSpPr/>
          <p:nvPr userDrawn="1"/>
        </p:nvSpPr>
        <p:spPr>
          <a:xfrm>
            <a:off x="906089" y="1804226"/>
            <a:ext cx="5214367" cy="20574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45" name="Text Placeholder 2">
            <a:extLst>
              <a:ext uri="{FF2B5EF4-FFF2-40B4-BE49-F238E27FC236}">
                <a16:creationId xmlns="" xmlns:a16="http://schemas.microsoft.com/office/drawing/2014/main" id="{E6BA5EAA-9D1F-41A8-B061-8C18B61C4F65}"/>
              </a:ext>
            </a:extLst>
          </p:cNvPr>
          <p:cNvSpPr>
            <a:spLocks noGrp="1"/>
          </p:cNvSpPr>
          <p:nvPr>
            <p:ph type="body" idx="1" hasCustomPrompt="1"/>
          </p:nvPr>
        </p:nvSpPr>
        <p:spPr>
          <a:xfrm>
            <a:off x="2046857" y="4156047"/>
            <a:ext cx="3276000" cy="385091"/>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46" name="Text Placeholder 11">
            <a:extLst>
              <a:ext uri="{FF2B5EF4-FFF2-40B4-BE49-F238E27FC236}">
                <a16:creationId xmlns="" xmlns:a16="http://schemas.microsoft.com/office/drawing/2014/main" id="{60E8EB22-EE54-4319-BFD9-B51D4D584ADF}"/>
              </a:ext>
            </a:extLst>
          </p:cNvPr>
          <p:cNvSpPr>
            <a:spLocks noGrp="1"/>
          </p:cNvSpPr>
          <p:nvPr>
            <p:ph type="body" sz="quarter" idx="13" hasCustomPrompt="1"/>
          </p:nvPr>
        </p:nvSpPr>
        <p:spPr>
          <a:xfrm>
            <a:off x="2046857"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12" name="Picture Placeholder 11">
            <a:extLst>
              <a:ext uri="{FF2B5EF4-FFF2-40B4-BE49-F238E27FC236}">
                <a16:creationId xmlns="" xmlns:a16="http://schemas.microsoft.com/office/drawing/2014/main" id="{50604DC3-2547-4A5A-8AF8-1051ADC267D3}"/>
              </a:ext>
            </a:extLst>
          </p:cNvPr>
          <p:cNvSpPr>
            <a:spLocks noGrp="1"/>
          </p:cNvSpPr>
          <p:nvPr>
            <p:ph type="pic" sz="quarter" idx="25"/>
          </p:nvPr>
        </p:nvSpPr>
        <p:spPr>
          <a:xfrm>
            <a:off x="908006" y="4238758"/>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50" name="Text Placeholder 2">
            <a:extLst>
              <a:ext uri="{FF2B5EF4-FFF2-40B4-BE49-F238E27FC236}">
                <a16:creationId xmlns="" xmlns:a16="http://schemas.microsoft.com/office/drawing/2014/main" id="{D5CAA23C-172B-4B6C-BB10-4F4DB6CFD19B}"/>
              </a:ext>
            </a:extLst>
          </p:cNvPr>
          <p:cNvSpPr>
            <a:spLocks noGrp="1"/>
          </p:cNvSpPr>
          <p:nvPr>
            <p:ph type="body" idx="29" hasCustomPrompt="1"/>
          </p:nvPr>
        </p:nvSpPr>
        <p:spPr>
          <a:xfrm>
            <a:off x="7259308" y="4156047"/>
            <a:ext cx="3276000" cy="334919"/>
          </a:xfrm>
        </p:spPr>
        <p:txBody>
          <a:bodyPr lIns="36000" tIns="0" rIns="0" bIns="0" anchor="b">
            <a:normAutofit/>
          </a:bodyPr>
          <a:lstStyle>
            <a:lvl1pPr marL="0" indent="0" algn="l">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51" name="Text Placeholder 11">
            <a:extLst>
              <a:ext uri="{FF2B5EF4-FFF2-40B4-BE49-F238E27FC236}">
                <a16:creationId xmlns="" xmlns:a16="http://schemas.microsoft.com/office/drawing/2014/main" id="{5873C0A4-108E-4DD1-A604-311D061489DF}"/>
              </a:ext>
            </a:extLst>
          </p:cNvPr>
          <p:cNvSpPr>
            <a:spLocks noGrp="1"/>
          </p:cNvSpPr>
          <p:nvPr>
            <p:ph type="body" sz="quarter" idx="30" hasCustomPrompt="1"/>
          </p:nvPr>
        </p:nvSpPr>
        <p:spPr>
          <a:xfrm>
            <a:off x="7259308" y="4541138"/>
            <a:ext cx="3276000" cy="1036067"/>
          </a:xfrm>
        </p:spPr>
        <p:txBody>
          <a:bodyPr lIns="36000" tIns="0" rIns="0" bIns="0">
            <a:noAutofit/>
          </a:bodyPr>
          <a:lstStyle>
            <a:lvl1pPr marL="0" indent="0" algn="l">
              <a:buClr>
                <a:schemeClr val="tx2"/>
              </a:buClr>
              <a:buSzPct val="125000"/>
              <a:buFont typeface="Wingdings" panose="05000000000000000000" pitchFamily="2" charset="2"/>
              <a:buNone/>
              <a:defRPr sz="1400">
                <a:solidFill>
                  <a:schemeClr val="tx2"/>
                </a:solidFill>
              </a:defRPr>
            </a:lvl1pPr>
            <a:lvl2pPr marL="457200" indent="0" algn="l">
              <a:buClr>
                <a:schemeClr val="tx2"/>
              </a:buClr>
              <a:buSzPct val="125000"/>
              <a:buFont typeface="Wingdings" panose="05000000000000000000" pitchFamily="2" charset="2"/>
              <a:buNone/>
              <a:defRPr sz="1400">
                <a:solidFill>
                  <a:schemeClr val="tx2"/>
                </a:solidFill>
              </a:defRPr>
            </a:lvl2pPr>
          </a:lstStyle>
          <a:p>
            <a:pPr lvl="0"/>
            <a:r>
              <a:rPr lang="en-US" noProof="0"/>
              <a:t>Edit Master text styles</a:t>
            </a:r>
          </a:p>
          <a:p>
            <a:pPr lvl="1"/>
            <a:r>
              <a:rPr lang="en-US" noProof="0"/>
              <a:t>Second level</a:t>
            </a:r>
          </a:p>
        </p:txBody>
      </p:sp>
      <p:sp>
        <p:nvSpPr>
          <p:cNvPr id="52" name="Picture Placeholder 11">
            <a:extLst>
              <a:ext uri="{FF2B5EF4-FFF2-40B4-BE49-F238E27FC236}">
                <a16:creationId xmlns="" xmlns:a16="http://schemas.microsoft.com/office/drawing/2014/main" id="{FA4996C0-7B37-42C4-BDFF-F0C54D4A88C9}"/>
              </a:ext>
            </a:extLst>
          </p:cNvPr>
          <p:cNvSpPr>
            <a:spLocks noGrp="1"/>
          </p:cNvSpPr>
          <p:nvPr>
            <p:ph type="pic" sz="quarter" idx="31"/>
          </p:nvPr>
        </p:nvSpPr>
        <p:spPr>
          <a:xfrm>
            <a:off x="6120457" y="4238758"/>
            <a:ext cx="960120" cy="961200"/>
          </a:xfrm>
        </p:spPr>
        <p:txBody>
          <a:bodyPr anchor="ctr" anchorCtr="0">
            <a:noAutofit/>
          </a:bodyPr>
          <a:lstStyle>
            <a:lvl1pPr marL="0" indent="0" algn="ctr">
              <a:buNone/>
              <a:defRPr sz="1800">
                <a:solidFill>
                  <a:schemeClr val="tx1"/>
                </a:solidFill>
              </a:defRPr>
            </a:lvl1pPr>
          </a:lstStyle>
          <a:p>
            <a:r>
              <a:rPr lang="en-US" noProof="0"/>
              <a:t>Click icon to add picture</a:t>
            </a:r>
            <a:endParaRPr lang="en-US" noProof="0" dirty="0"/>
          </a:p>
        </p:txBody>
      </p:sp>
      <p:sp>
        <p:nvSpPr>
          <p:cNvPr id="29" name="Text Placeholder 11">
            <a:extLst>
              <a:ext uri="{FF2B5EF4-FFF2-40B4-BE49-F238E27FC236}">
                <a16:creationId xmlns="" xmlns:a16="http://schemas.microsoft.com/office/drawing/2014/main" id="{0601F736-3A21-4DC5-AFCA-F1729A2547A0}"/>
              </a:ext>
            </a:extLst>
          </p:cNvPr>
          <p:cNvSpPr>
            <a:spLocks noGrp="1"/>
          </p:cNvSpPr>
          <p:nvPr>
            <p:ph type="body" sz="quarter" idx="32" hasCustomPrompt="1"/>
          </p:nvPr>
        </p:nvSpPr>
        <p:spPr>
          <a:xfrm>
            <a:off x="1299280" y="2177705"/>
            <a:ext cx="4403527" cy="1315520"/>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0" indent="0">
              <a:spcBef>
                <a:spcPts val="600"/>
              </a:spcBef>
              <a:buClr>
                <a:schemeClr val="bg2"/>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30" name="Text Placeholder 11">
            <a:extLst>
              <a:ext uri="{FF2B5EF4-FFF2-40B4-BE49-F238E27FC236}">
                <a16:creationId xmlns="" xmlns:a16="http://schemas.microsoft.com/office/drawing/2014/main" id="{96A341BE-3657-48DB-B26D-8D13FDC44D02}"/>
              </a:ext>
            </a:extLst>
          </p:cNvPr>
          <p:cNvSpPr>
            <a:spLocks noGrp="1"/>
          </p:cNvSpPr>
          <p:nvPr>
            <p:ph type="body" sz="quarter" idx="34" hasCustomPrompt="1"/>
          </p:nvPr>
        </p:nvSpPr>
        <p:spPr>
          <a:xfrm>
            <a:off x="6467060" y="2740330"/>
            <a:ext cx="4425658" cy="752895"/>
          </a:xfrm>
        </p:spPr>
        <p:txBody>
          <a:bodyPr lIns="36000" tIns="0" rIns="0" bIns="0">
            <a:normAutofit/>
          </a:bodyPr>
          <a:lstStyle>
            <a:lvl1pPr marL="0" indent="0">
              <a:spcBef>
                <a:spcPts val="600"/>
              </a:spcBef>
              <a:buClr>
                <a:schemeClr val="accent1"/>
              </a:buClr>
              <a:buSzPct val="125000"/>
              <a:buFont typeface="Wingdings" panose="05000000000000000000" pitchFamily="2" charset="2"/>
              <a:buNone/>
              <a:defRPr sz="1400">
                <a:solidFill>
                  <a:schemeClr val="tx1"/>
                </a:solidFill>
              </a:defRPr>
            </a:lvl1pPr>
            <a:lvl2pPr marL="0" indent="0">
              <a:spcBef>
                <a:spcPts val="600"/>
              </a:spcBef>
              <a:buClr>
                <a:schemeClr val="accent1"/>
              </a:buClr>
              <a:buSzPct val="125000"/>
              <a:buFont typeface="Wingdings" panose="05000000000000000000" pitchFamily="2" charset="2"/>
              <a:buNone/>
              <a:defRPr sz="1400">
                <a:solidFill>
                  <a:schemeClr val="tx1"/>
                </a:solidFill>
              </a:defRPr>
            </a:lvl2pPr>
          </a:lstStyle>
          <a:p>
            <a:pPr lvl="0"/>
            <a:r>
              <a:rPr lang="en-US" noProof="0"/>
              <a:t>Edit Master text styles</a:t>
            </a:r>
          </a:p>
          <a:p>
            <a:pPr lvl="1"/>
            <a:r>
              <a:rPr lang="en-US" noProof="0"/>
              <a:t>Second level</a:t>
            </a:r>
          </a:p>
        </p:txBody>
      </p:sp>
      <p:sp>
        <p:nvSpPr>
          <p:cNvPr id="17" name="Picture Placeholder 11">
            <a:extLst>
              <a:ext uri="{FF2B5EF4-FFF2-40B4-BE49-F238E27FC236}">
                <a16:creationId xmlns="" xmlns:a16="http://schemas.microsoft.com/office/drawing/2014/main" id="{48D7F0F9-4118-4257-9D45-A5772C2110D7}"/>
              </a:ext>
            </a:extLst>
          </p:cNvPr>
          <p:cNvSpPr>
            <a:spLocks noGrp="1"/>
          </p:cNvSpPr>
          <p:nvPr>
            <p:ph type="pic" sz="quarter" idx="3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046297304"/>
      </p:ext>
    </p:extLst>
  </p:cSld>
  <p:clrMapOvr>
    <a:masterClrMapping/>
  </p:clrMapOvr>
  <p:extLst mod="1">
    <p:ext uri="{DCECCB84-F9BA-43D5-87BE-67443E8EF086}">
      <p15:sldGuideLst xmlns:p15="http://schemas.microsoft.com/office/powerpoint/2012/main">
        <p15:guide id="1" orient="horz" pos="2387">
          <p15:clr>
            <a:srgbClr val="FBAE40"/>
          </p15:clr>
        </p15:guide>
        <p15:guide id="2" pos="279">
          <p15:clr>
            <a:srgbClr val="FBAE40"/>
          </p15:clr>
        </p15:guide>
        <p15:guide id="3" pos="7129">
          <p15:clr>
            <a:srgbClr val="FBAE40"/>
          </p15:clr>
        </p15:guide>
        <p15:guide id="4" pos="7401">
          <p15:clr>
            <a:srgbClr val="FBAE40"/>
          </p15:clr>
        </p15:guide>
        <p15:guide id="5" orient="horz" pos="2115">
          <p15:clr>
            <a:srgbClr val="FBAE40"/>
          </p15:clr>
        </p15:guide>
        <p15:guide id="6"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10" name="Picture Placeholder 7">
            <a:extLst>
              <a:ext uri="{FF2B5EF4-FFF2-40B4-BE49-F238E27FC236}">
                <a16:creationId xmlns=""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3" name="Text Placeholder 2">
            <a:extLst>
              <a:ext uri="{FF2B5EF4-FFF2-40B4-BE49-F238E27FC236}">
                <a16:creationId xmlns="" xmlns:a16="http://schemas.microsoft.com/office/drawing/2014/main" id="{C246A6A6-0C1D-4435-9DB9-9E50E52E8DA2}"/>
              </a:ext>
            </a:extLst>
          </p:cNvPr>
          <p:cNvSpPr>
            <a:spLocks noGrp="1"/>
          </p:cNvSpPr>
          <p:nvPr>
            <p:ph type="body" idx="1" hasCustomPrompt="1"/>
          </p:nvPr>
        </p:nvSpPr>
        <p:spPr>
          <a:xfrm>
            <a:off x="830127" y="1326250"/>
            <a:ext cx="4584212" cy="1353312"/>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11/16/2021</a:t>
            </a:fld>
            <a:endParaRPr lang="en-US" noProof="0" dirty="0"/>
          </a:p>
        </p:txBody>
      </p:sp>
      <p:sp>
        <p:nvSpPr>
          <p:cNvPr id="5" name="Footer Placeholder 4">
            <a:extLst>
              <a:ext uri="{FF2B5EF4-FFF2-40B4-BE49-F238E27FC236}">
                <a16:creationId xmlns=""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 xmlns:a16="http://schemas.microsoft.com/office/drawing/2014/main" id="{13548F99-E128-4301-95D8-8FDACDA5912F}"/>
              </a:ext>
            </a:extLst>
          </p:cNvPr>
          <p:cNvSpPr>
            <a:spLocks noGrp="1"/>
          </p:cNvSpPr>
          <p:nvPr>
            <p:ph type="body" idx="13" hasCustomPrompt="1"/>
          </p:nvPr>
        </p:nvSpPr>
        <p:spPr>
          <a:xfrm>
            <a:off x="830128" y="2893665"/>
            <a:ext cx="4584212" cy="1538635"/>
          </a:xfrm>
        </p:spPr>
        <p:txBody>
          <a:bodyPr lIns="36000" tIns="0" rIns="0" bIns="0">
            <a:normAutofit/>
          </a:bodyPr>
          <a:lstStyle>
            <a:lvl1pPr marL="0" indent="0">
              <a:spcBef>
                <a:spcPts val="600"/>
              </a:spcBef>
              <a:buClr>
                <a:schemeClr val="bg2"/>
              </a:buClr>
              <a:buSzPct val="125000"/>
              <a:buFont typeface="Wingdings" panose="05000000000000000000" pitchFamily="2" charset="2"/>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Text Placeholder 2">
            <a:extLst>
              <a:ext uri="{FF2B5EF4-FFF2-40B4-BE49-F238E27FC236}">
                <a16:creationId xmlns="" xmlns:a16="http://schemas.microsoft.com/office/drawing/2014/main" id="{D5E90A1C-4042-4F0F-BBF6-19CE0BDB72BB}"/>
              </a:ext>
            </a:extLst>
          </p:cNvPr>
          <p:cNvSpPr>
            <a:spLocks noGrp="1"/>
          </p:cNvSpPr>
          <p:nvPr>
            <p:ph type="body" idx="17" hasCustomPrompt="1"/>
          </p:nvPr>
        </p:nvSpPr>
        <p:spPr>
          <a:xfrm>
            <a:off x="846601" y="4579181"/>
            <a:ext cx="4584212" cy="1097719"/>
          </a:xfrm>
        </p:spPr>
        <p:txBody>
          <a:bodyPr lIns="36000" tIns="0" rIns="0" bIns="0">
            <a:normAutofit/>
          </a:bodyPr>
          <a:lstStyle>
            <a:lvl1pPr marL="171450" indent="-171450">
              <a:spcBef>
                <a:spcPts val="600"/>
              </a:spcBef>
              <a:buClr>
                <a:schemeClr val="tx2">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3"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3013157679"/>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ne with Capyion Layout">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47D0000-7C67-41EE-B43F-AE22457B36AB}"/>
              </a:ext>
            </a:extLst>
          </p:cNvPr>
          <p:cNvSpPr/>
          <p:nvPr userDrawn="1"/>
        </p:nvSpPr>
        <p:spPr>
          <a:xfrm>
            <a:off x="0" y="1737360"/>
            <a:ext cx="5047488" cy="512064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 xmlns:a16="http://schemas.microsoft.com/office/drawing/2014/main" id="{432466C2-B08E-47AF-9DA7-104243999B45}"/>
              </a:ext>
            </a:extLst>
          </p:cNvPr>
          <p:cNvSpPr>
            <a:spLocks noGrp="1"/>
          </p:cNvSpPr>
          <p:nvPr>
            <p:ph type="title" hasCustomPrompt="1"/>
          </p:nvPr>
        </p:nvSpPr>
        <p:spPr>
          <a:xfrm>
            <a:off x="838201" y="742867"/>
            <a:ext cx="3232108" cy="566931"/>
          </a:xfrm>
        </p:spPr>
        <p:txBody>
          <a:bodyPr lIns="36000" tIns="0" rIns="0" bIns="0"/>
          <a:lstStyle/>
          <a:p>
            <a:r>
              <a:rPr lang="en-US" noProof="0"/>
              <a:t>Title Here</a:t>
            </a:r>
          </a:p>
        </p:txBody>
      </p:sp>
      <p:sp>
        <p:nvSpPr>
          <p:cNvPr id="7" name="Date Placeholder 6">
            <a:extLst>
              <a:ext uri="{FF2B5EF4-FFF2-40B4-BE49-F238E27FC236}">
                <a16:creationId xmlns=""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noProof="0" smtClean="0"/>
              <a:t>11/16/2021</a:t>
            </a:fld>
            <a:endParaRPr lang="en-US" noProof="0" dirty="0"/>
          </a:p>
        </p:txBody>
      </p:sp>
      <p:sp>
        <p:nvSpPr>
          <p:cNvPr id="8" name="Footer Placeholder 7">
            <a:extLst>
              <a:ext uri="{FF2B5EF4-FFF2-40B4-BE49-F238E27FC236}">
                <a16:creationId xmlns=""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3" name="Text Placeholder 2">
            <a:extLst>
              <a:ext uri="{FF2B5EF4-FFF2-40B4-BE49-F238E27FC236}">
                <a16:creationId xmlns="" xmlns:a16="http://schemas.microsoft.com/office/drawing/2014/main" id="{3919B118-F379-4011-B1CF-E685CC09FA38}"/>
              </a:ext>
            </a:extLst>
          </p:cNvPr>
          <p:cNvSpPr>
            <a:spLocks noGrp="1"/>
          </p:cNvSpPr>
          <p:nvPr>
            <p:ph type="body" idx="14" hasCustomPrompt="1"/>
          </p:nvPr>
        </p:nvSpPr>
        <p:spPr>
          <a:xfrm>
            <a:off x="6118253" y="3022847"/>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 xmlns:a16="http://schemas.microsoft.com/office/drawing/2014/main" id="{CF59DFEB-5DA9-4E64-84A0-3FAA808064B5}"/>
              </a:ext>
            </a:extLst>
          </p:cNvPr>
          <p:cNvSpPr>
            <a:spLocks noGrp="1"/>
          </p:cNvSpPr>
          <p:nvPr>
            <p:ph type="body" sz="quarter" idx="15" hasCustomPrompt="1"/>
          </p:nvPr>
        </p:nvSpPr>
        <p:spPr>
          <a:xfrm>
            <a:off x="6118253" y="3390381"/>
            <a:ext cx="3757265" cy="696037"/>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7" name="Picture Placeholder 15">
            <a:extLst>
              <a:ext uri="{FF2B5EF4-FFF2-40B4-BE49-F238E27FC236}">
                <a16:creationId xmlns="" xmlns:a16="http://schemas.microsoft.com/office/drawing/2014/main" id="{F842B3BB-CE92-4AEA-A2FF-5EEC732A4EFF}"/>
              </a:ext>
            </a:extLst>
          </p:cNvPr>
          <p:cNvSpPr>
            <a:spLocks noGrp="1"/>
          </p:cNvSpPr>
          <p:nvPr>
            <p:ph type="pic" sz="quarter" idx="17"/>
          </p:nvPr>
        </p:nvSpPr>
        <p:spPr>
          <a:xfrm>
            <a:off x="6118253" y="2373098"/>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 xmlns:a16="http://schemas.microsoft.com/office/drawing/2014/main" id="{68514664-8AD0-4DF7-8C6F-12FFA6BEA7B2}"/>
              </a:ext>
            </a:extLst>
          </p:cNvPr>
          <p:cNvSpPr>
            <a:spLocks noGrp="1"/>
          </p:cNvSpPr>
          <p:nvPr>
            <p:ph type="body" idx="24" hasCustomPrompt="1"/>
          </p:nvPr>
        </p:nvSpPr>
        <p:spPr>
          <a:xfrm>
            <a:off x="4097124" y="867177"/>
            <a:ext cx="5699305" cy="117496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Picture Placeholder 10">
            <a:extLst>
              <a:ext uri="{FF2B5EF4-FFF2-40B4-BE49-F238E27FC236}">
                <a16:creationId xmlns="" xmlns:a16="http://schemas.microsoft.com/office/drawing/2014/main" id="{3B535E35-8075-4558-BA3A-C9DFB4FCA5B8}"/>
              </a:ext>
            </a:extLst>
          </p:cNvPr>
          <p:cNvSpPr>
            <a:spLocks noGrp="1"/>
          </p:cNvSpPr>
          <p:nvPr>
            <p:ph type="pic" sz="quarter" idx="26"/>
          </p:nvPr>
        </p:nvSpPr>
        <p:spPr>
          <a:xfrm>
            <a:off x="2040340" y="2277360"/>
            <a:ext cx="2029968" cy="3533263"/>
          </a:xfrm>
        </p:spPr>
        <p:txBody>
          <a:bodyPr anchor="ctr" anchorCtr="0">
            <a:normAutofit/>
          </a:bodyPr>
          <a:lstStyle>
            <a:lvl1pPr marL="0" indent="0" algn="ctr">
              <a:buNone/>
              <a:defRPr sz="1800">
                <a:solidFill>
                  <a:schemeClr val="bg1"/>
                </a:solidFill>
              </a:defRPr>
            </a:lvl1pPr>
          </a:lstStyle>
          <a:p>
            <a:r>
              <a:rPr lang="en-US" noProof="0"/>
              <a:t>Click icon to add picture</a:t>
            </a:r>
            <a:endParaRPr lang="en-US" noProof="0" dirty="0"/>
          </a:p>
        </p:txBody>
      </p:sp>
      <p:sp>
        <p:nvSpPr>
          <p:cNvPr id="25" name="Text Placeholder 2">
            <a:extLst>
              <a:ext uri="{FF2B5EF4-FFF2-40B4-BE49-F238E27FC236}">
                <a16:creationId xmlns="" xmlns:a16="http://schemas.microsoft.com/office/drawing/2014/main" id="{9E1A0053-EF84-446F-850C-6AC8FF9CCEDF}"/>
              </a:ext>
            </a:extLst>
          </p:cNvPr>
          <p:cNvSpPr>
            <a:spLocks noGrp="1"/>
          </p:cNvSpPr>
          <p:nvPr>
            <p:ph type="body" idx="27" hasCustomPrompt="1"/>
          </p:nvPr>
        </p:nvSpPr>
        <p:spPr>
          <a:xfrm>
            <a:off x="6118253" y="5004312"/>
            <a:ext cx="375726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 xmlns:a16="http://schemas.microsoft.com/office/drawing/2014/main" id="{1534A936-14F3-4AEF-8CAD-03D91D568FE0}"/>
              </a:ext>
            </a:extLst>
          </p:cNvPr>
          <p:cNvSpPr>
            <a:spLocks noGrp="1"/>
          </p:cNvSpPr>
          <p:nvPr>
            <p:ph type="body" sz="quarter" idx="28" hasCustomPrompt="1"/>
          </p:nvPr>
        </p:nvSpPr>
        <p:spPr>
          <a:xfrm>
            <a:off x="6118254" y="5371846"/>
            <a:ext cx="3757266"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5" name="Picture Placeholder 15">
            <a:extLst>
              <a:ext uri="{FF2B5EF4-FFF2-40B4-BE49-F238E27FC236}">
                <a16:creationId xmlns="" xmlns:a16="http://schemas.microsoft.com/office/drawing/2014/main" id="{A88BEF2F-BB04-4330-BC4B-2912B69653B6}"/>
              </a:ext>
            </a:extLst>
          </p:cNvPr>
          <p:cNvSpPr>
            <a:spLocks noGrp="1"/>
          </p:cNvSpPr>
          <p:nvPr>
            <p:ph type="pic" sz="quarter" idx="29"/>
          </p:nvPr>
        </p:nvSpPr>
        <p:spPr>
          <a:xfrm>
            <a:off x="6118253" y="43545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6"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772765757"/>
      </p:ext>
    </p:extLst>
  </p:cSld>
  <p:clrMapOvr>
    <a:masterClrMapping/>
  </p:clrMapOvr>
  <p:extLst mod="1">
    <p:ext uri="{DCECCB84-F9BA-43D5-87BE-67443E8EF086}">
      <p15:sldGuideLst xmlns:p15="http://schemas.microsoft.com/office/powerpoint/2012/main">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829233-8E4C-4046-85BB-5166B8A721AE}"/>
              </a:ext>
            </a:extLst>
          </p:cNvPr>
          <p:cNvSpPr>
            <a:spLocks noGrp="1"/>
          </p:cNvSpPr>
          <p:nvPr>
            <p:ph type="ctrTitle"/>
          </p:nvPr>
        </p:nvSpPr>
        <p:spPr>
          <a:xfrm>
            <a:off x="458724" y="3252538"/>
            <a:ext cx="11274552" cy="1348720"/>
          </a:xfrm>
          <a:solidFill>
            <a:schemeClr val="bg1">
              <a:alpha val="60000"/>
            </a:schemeClr>
          </a:solidFill>
        </p:spPr>
        <p:txBody>
          <a:bodyPr anchor="ctr" anchorCtr="0">
            <a:normAutofit/>
          </a:bodyPr>
          <a:lstStyle>
            <a:lvl1pPr algn="ctr">
              <a:defRPr sz="5500">
                <a:latin typeface="+mj-lt"/>
              </a:defRPr>
            </a:lvl1pPr>
          </a:lstStyle>
          <a:p>
            <a:r>
              <a:rPr lang="en-US"/>
              <a:t>Click to edit Master title style</a:t>
            </a:r>
            <a:endParaRPr lang="ru-RU" dirty="0"/>
          </a:p>
        </p:txBody>
      </p:sp>
      <p:sp>
        <p:nvSpPr>
          <p:cNvPr id="3" name="Subtitle 2">
            <a:extLst>
              <a:ext uri="{FF2B5EF4-FFF2-40B4-BE49-F238E27FC236}">
                <a16:creationId xmlns="" xmlns:a16="http://schemas.microsoft.com/office/drawing/2014/main" id="{C6A507DE-4CA5-4E76-8450-4125151EB335}"/>
              </a:ext>
            </a:extLst>
          </p:cNvPr>
          <p:cNvSpPr>
            <a:spLocks noGrp="1"/>
          </p:cNvSpPr>
          <p:nvPr>
            <p:ph type="subTitle" idx="1"/>
          </p:nvPr>
        </p:nvSpPr>
        <p:spPr>
          <a:xfrm>
            <a:off x="458724" y="4628730"/>
            <a:ext cx="11274552" cy="1772070"/>
          </a:xfrm>
          <a:solidFill>
            <a:schemeClr val="accent1">
              <a:alpha val="30000"/>
            </a:schemeClr>
          </a:solidFill>
        </p:spPr>
        <p:txBody>
          <a:bodyPr tIns="252000" rIns="90000" anchor="t" anchorCtr="0">
            <a:normAutofit/>
          </a:bodyPr>
          <a:lstStyle>
            <a:lvl1pPr marL="0" indent="0" algn="ctr">
              <a:buNone/>
              <a:defRPr sz="28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Tree>
    <p:extLst>
      <p:ext uri="{BB962C8B-B14F-4D97-AF65-F5344CB8AC3E}">
        <p14:creationId xmlns:p14="http://schemas.microsoft.com/office/powerpoint/2010/main" val="341798795"/>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ext Placeholder 2">
            <a:extLst>
              <a:ext uri="{FF2B5EF4-FFF2-40B4-BE49-F238E27FC236}">
                <a16:creationId xmlns="" xmlns:a16="http://schemas.microsoft.com/office/drawing/2014/main" id="{3C2DEF1B-00D0-44E1-8603-CE979D2C478C}"/>
              </a:ext>
            </a:extLst>
          </p:cNvPr>
          <p:cNvSpPr>
            <a:spLocks noGrp="1"/>
          </p:cNvSpPr>
          <p:nvPr>
            <p:ph type="body" idx="1"/>
          </p:nvPr>
        </p:nvSpPr>
        <p:spPr>
          <a:xfrm>
            <a:off x="458788" y="2028826"/>
            <a:ext cx="4726800" cy="725776"/>
          </a:xfrm>
          <a:solidFill>
            <a:schemeClr val="accent1">
              <a:alpha val="60000"/>
            </a:schemeClr>
          </a:solidFill>
        </p:spPr>
        <p:txBody>
          <a:bodyPr vert="horz" lIns="396000" tIns="45720" rIns="91440" bIns="45720" rtlCol="0" anchor="ctr" anchorCtr="0">
            <a:noAutofit/>
          </a:bodyPr>
          <a:lstStyle>
            <a:lvl1pPr marL="0" indent="0">
              <a:buNone/>
              <a:defRPr lang="en-US" dirty="0">
                <a:solidFill>
                  <a:schemeClr val="bg1"/>
                </a:solidFill>
              </a:defRPr>
            </a:lvl1pPr>
          </a:lstStyle>
          <a:p>
            <a:pPr marL="228600" lvl="0" indent="-228600"/>
            <a:r>
              <a:rPr lang="en-US"/>
              <a:t>Click to edit Master text styles</a:t>
            </a:r>
          </a:p>
        </p:txBody>
      </p:sp>
      <p:sp>
        <p:nvSpPr>
          <p:cNvPr id="20" name="Title 19">
            <a:extLst>
              <a:ext uri="{FF2B5EF4-FFF2-40B4-BE49-F238E27FC236}">
                <a16:creationId xmlns="" xmlns:a16="http://schemas.microsoft.com/office/drawing/2014/main" id="{64B737A3-9F6C-4989-B51B-07BDDD38FDB3}"/>
              </a:ext>
            </a:extLst>
          </p:cNvPr>
          <p:cNvSpPr>
            <a:spLocks noGrp="1"/>
          </p:cNvSpPr>
          <p:nvPr>
            <p:ph type="title" hasCustomPrompt="1"/>
          </p:nvPr>
        </p:nvSpPr>
        <p:spPr>
          <a:xfrm>
            <a:off x="458788" y="2754601"/>
            <a:ext cx="4726800" cy="1861200"/>
          </a:xfrm>
          <a:solidFill>
            <a:schemeClr val="bg1">
              <a:alpha val="50000"/>
            </a:schemeClr>
          </a:solidFill>
        </p:spPr>
        <p:txBody>
          <a:bodyPr lIns="396000" tIns="0" rIns="0" bIns="0">
            <a:noAutofit/>
          </a:bodyPr>
          <a:lstStyle>
            <a:lvl1pPr>
              <a:lnSpc>
                <a:spcPct val="85000"/>
              </a:lnSpc>
              <a:defRPr sz="5500"/>
            </a:lvl1pPr>
          </a:lstStyle>
          <a:p>
            <a:r>
              <a:rPr lang="en-US" dirty="0"/>
              <a:t>Click to Edit Title</a:t>
            </a:r>
            <a:endParaRPr lang="ru-RU" dirty="0"/>
          </a:p>
        </p:txBody>
      </p:sp>
    </p:spTree>
    <p:extLst>
      <p:ext uri="{BB962C8B-B14F-4D97-AF65-F5344CB8AC3E}">
        <p14:creationId xmlns:p14="http://schemas.microsoft.com/office/powerpoint/2010/main" val="4231680191"/>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2">
            <a:extLst>
              <a:ext uri="{FF2B5EF4-FFF2-40B4-BE49-F238E27FC236}">
                <a16:creationId xmlns="" xmlns:a16="http://schemas.microsoft.com/office/drawing/2014/main" id="{E61479DD-CE43-4425-B485-C8F1C75475A8}"/>
              </a:ext>
            </a:extLst>
          </p:cNvPr>
          <p:cNvSpPr>
            <a:spLocks noGrp="1"/>
          </p:cNvSpPr>
          <p:nvPr>
            <p:ph idx="1" hasCustomPrompt="1"/>
          </p:nvPr>
        </p:nvSpPr>
        <p:spPr>
          <a:xfrm>
            <a:off x="838200" y="1597939"/>
            <a:ext cx="10515600" cy="3874709"/>
          </a:xfrm>
        </p:spPr>
        <p:txBody>
          <a:bodyPr>
            <a:normAutofit/>
          </a:bodyPr>
          <a:lstStyle>
            <a:lvl1pPr marL="228600" indent="-228600">
              <a:buClr>
                <a:schemeClr val="tx2">
                  <a:lumMod val="40000"/>
                  <a:lumOff val="60000"/>
                </a:schemeClr>
              </a:buClr>
              <a:buFont typeface="Wingdings" panose="05000000000000000000" pitchFamily="2" charset="2"/>
              <a:buChar char="§"/>
              <a:defRPr sz="2000"/>
            </a:lvl1pPr>
            <a:lvl2pPr marL="685800" indent="-228600">
              <a:buClr>
                <a:schemeClr val="tx2">
                  <a:lumMod val="60000"/>
                  <a:lumOff val="40000"/>
                </a:schemeClr>
              </a:buClr>
              <a:buFont typeface="Wingdings" panose="05000000000000000000" pitchFamily="2" charset="2"/>
              <a:buChar char="§"/>
              <a:defRPr sz="1800"/>
            </a:lvl2pPr>
            <a:lvl3pPr marL="1143000" indent="-228600">
              <a:buClr>
                <a:schemeClr val="tx2">
                  <a:lumMod val="60000"/>
                  <a:lumOff val="40000"/>
                </a:schemeClr>
              </a:buClr>
              <a:buFont typeface="Wingdings" panose="05000000000000000000" pitchFamily="2" charset="2"/>
              <a:buChar char="§"/>
              <a:defRPr sz="1600"/>
            </a:lvl3pPr>
            <a:lvl4pPr marL="1600200" indent="-228600">
              <a:buClr>
                <a:schemeClr val="tx2">
                  <a:lumMod val="60000"/>
                  <a:lumOff val="40000"/>
                </a:schemeClr>
              </a:buClr>
              <a:buFont typeface="Wingdings" panose="05000000000000000000" pitchFamily="2" charset="2"/>
              <a:buChar char="§"/>
              <a:defRPr sz="1400"/>
            </a:lvl4pPr>
            <a:lvl5pPr marL="2057400" indent="-228600">
              <a:buClr>
                <a:schemeClr val="tx2">
                  <a:lumMod val="60000"/>
                  <a:lumOff val="40000"/>
                </a:schemeClr>
              </a:buClr>
              <a:buFont typeface="Wingdings" panose="05000000000000000000" pitchFamily="2" charset="2"/>
              <a:buChar char="§"/>
              <a:defRPr sz="14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3866012037"/>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20" name="Text Placeholder 2">
            <a:extLst>
              <a:ext uri="{FF2B5EF4-FFF2-40B4-BE49-F238E27FC236}">
                <a16:creationId xmlns="" xmlns:a16="http://schemas.microsoft.com/office/drawing/2014/main" id="{61FE0B9B-7D73-4311-B749-C3FA874AF7CC}"/>
              </a:ext>
            </a:extLst>
          </p:cNvPr>
          <p:cNvSpPr>
            <a:spLocks noGrp="1"/>
          </p:cNvSpPr>
          <p:nvPr>
            <p:ph type="body" idx="1" hasCustomPrompt="1"/>
          </p:nvPr>
        </p:nvSpPr>
        <p:spPr>
          <a:xfrm>
            <a:off x="836612"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6" name="Text Placeholder 2">
            <a:extLst>
              <a:ext uri="{FF2B5EF4-FFF2-40B4-BE49-F238E27FC236}">
                <a16:creationId xmlns="" xmlns:a16="http://schemas.microsoft.com/office/drawing/2014/main" id="{9CA39242-8640-435B-8C03-0CB0BC8E88E6}"/>
              </a:ext>
            </a:extLst>
          </p:cNvPr>
          <p:cNvSpPr>
            <a:spLocks noGrp="1"/>
          </p:cNvSpPr>
          <p:nvPr>
            <p:ph type="body" idx="30" hasCustomPrompt="1"/>
          </p:nvPr>
        </p:nvSpPr>
        <p:spPr>
          <a:xfrm>
            <a:off x="6495790" y="1597938"/>
            <a:ext cx="4820533"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8" name="Content Placeholder 7">
            <a:extLst>
              <a:ext uri="{FF2B5EF4-FFF2-40B4-BE49-F238E27FC236}">
                <a16:creationId xmlns="" xmlns:a16="http://schemas.microsoft.com/office/drawing/2014/main" id="{0314D5FA-EBD7-472E-9864-D76743BAB4DF}"/>
              </a:ext>
            </a:extLst>
          </p:cNvPr>
          <p:cNvSpPr>
            <a:spLocks noGrp="1"/>
          </p:cNvSpPr>
          <p:nvPr>
            <p:ph sz="quarter" idx="31" hasCustomPrompt="1"/>
          </p:nvPr>
        </p:nvSpPr>
        <p:spPr>
          <a:xfrm>
            <a:off x="836613"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
        <p:nvSpPr>
          <p:cNvPr id="16" name="Content Placeholder 7">
            <a:extLst>
              <a:ext uri="{FF2B5EF4-FFF2-40B4-BE49-F238E27FC236}">
                <a16:creationId xmlns="" xmlns:a16="http://schemas.microsoft.com/office/drawing/2014/main" id="{BA129CFA-D87C-494E-9E6D-E317C4D157EB}"/>
              </a:ext>
            </a:extLst>
          </p:cNvPr>
          <p:cNvSpPr>
            <a:spLocks noGrp="1"/>
          </p:cNvSpPr>
          <p:nvPr>
            <p:ph sz="quarter" idx="32" hasCustomPrompt="1"/>
          </p:nvPr>
        </p:nvSpPr>
        <p:spPr>
          <a:xfrm>
            <a:off x="6495086" y="2055043"/>
            <a:ext cx="4821237" cy="3417605"/>
          </a:xfrm>
        </p:spPr>
        <p:txBody>
          <a:bodyPr lIns="36000" tIns="0" rIns="0" bIns="0">
            <a:normAutofit/>
          </a:bodyPr>
          <a:lstStyle>
            <a:lvl1pPr marL="0" indent="0" algn="l">
              <a:buNone/>
              <a:defRPr sz="2000"/>
            </a:lvl1pPr>
            <a:lvl2pPr marL="457200" indent="0" algn="l">
              <a:buNone/>
              <a:defRPr sz="1800"/>
            </a:lvl2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115988945"/>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AB7BBC9A-B18B-4F56-8515-321CD01B2666}"/>
              </a:ext>
            </a:extLst>
          </p:cNvPr>
          <p:cNvSpPr/>
          <p:nvPr userDrawn="1"/>
        </p:nvSpPr>
        <p:spPr>
          <a:xfrm>
            <a:off x="6096000" y="1838558"/>
            <a:ext cx="5653088" cy="3761895"/>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18" name="Rectangle 17">
            <a:extLst>
              <a:ext uri="{FF2B5EF4-FFF2-40B4-BE49-F238E27FC236}">
                <a16:creationId xmlns="" xmlns:a16="http://schemas.microsoft.com/office/drawing/2014/main" id="{33076231-2A54-4E4C-AED3-197E208C14BB}"/>
              </a:ext>
            </a:extLst>
          </p:cNvPr>
          <p:cNvSpPr/>
          <p:nvPr userDrawn="1"/>
        </p:nvSpPr>
        <p:spPr>
          <a:xfrm>
            <a:off x="0" y="1838558"/>
            <a:ext cx="6096000" cy="3761895"/>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noProof="0" dirty="0"/>
          </a:p>
        </p:txBody>
      </p:sp>
      <p:sp>
        <p:nvSpPr>
          <p:cNvPr id="12" name="Text Placeholder 2">
            <a:extLst>
              <a:ext uri="{FF2B5EF4-FFF2-40B4-BE49-F238E27FC236}">
                <a16:creationId xmlns="" xmlns:a16="http://schemas.microsoft.com/office/drawing/2014/main" id="{85E84782-CEED-4A74-8650-9CC907EA7201}"/>
              </a:ext>
            </a:extLst>
          </p:cNvPr>
          <p:cNvSpPr>
            <a:spLocks noGrp="1"/>
          </p:cNvSpPr>
          <p:nvPr>
            <p:ph type="body" idx="1" hasCustomPrompt="1"/>
          </p:nvPr>
        </p:nvSpPr>
        <p:spPr>
          <a:xfrm>
            <a:off x="839788" y="2166173"/>
            <a:ext cx="4817357" cy="338901"/>
          </a:xfrm>
        </p:spPr>
        <p:txBody>
          <a:bodyPr anchor="ctr" anchorCtr="0">
            <a:noAutofit/>
          </a:bodyPr>
          <a:lstStyle>
            <a:lvl1pPr marL="0" indent="0">
              <a:buFont typeface="Arial" panose="020B0604020202020204" pitchFamily="34" charset="0"/>
              <a:buNone/>
              <a:defRPr lang="en-US" sz="2200" b="1" kern="1200" dirty="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342900" lvl="0" indent="-342900" algn="l" defTabSz="914400" rtl="0" eaLnBrk="1" latinLnBrk="0" hangingPunct="1">
              <a:lnSpc>
                <a:spcPct val="90000"/>
              </a:lnSpc>
              <a:spcBef>
                <a:spcPts val="1000"/>
              </a:spcBef>
            </a:pPr>
            <a:r>
              <a:rPr lang="en-US" noProof="0"/>
              <a:t>Edit Master text styles</a:t>
            </a:r>
          </a:p>
        </p:txBody>
      </p:sp>
      <p:sp>
        <p:nvSpPr>
          <p:cNvPr id="13" name="Content Placeholder 3">
            <a:extLst>
              <a:ext uri="{FF2B5EF4-FFF2-40B4-BE49-F238E27FC236}">
                <a16:creationId xmlns="" xmlns:a16="http://schemas.microsoft.com/office/drawing/2014/main" id="{A4442761-B05F-4E61-83C8-DA8019B09325}"/>
              </a:ext>
            </a:extLst>
          </p:cNvPr>
          <p:cNvSpPr>
            <a:spLocks noGrp="1"/>
          </p:cNvSpPr>
          <p:nvPr>
            <p:ph sz="half" idx="2" hasCustomPrompt="1"/>
          </p:nvPr>
        </p:nvSpPr>
        <p:spPr>
          <a:xfrm>
            <a:off x="839788" y="2614467"/>
            <a:ext cx="4817357" cy="2667396"/>
          </a:xfrm>
        </p:spPr>
        <p:txBody>
          <a:bodyPr>
            <a:normAutofit/>
          </a:bodyPr>
          <a:lstStyle>
            <a:lvl1pPr marL="228600" indent="-228600">
              <a:buClr>
                <a:schemeClr val="tx2">
                  <a:lumMod val="40000"/>
                  <a:lumOff val="60000"/>
                </a:schemeClr>
              </a:buClr>
              <a:buFont typeface="Wingdings" panose="05000000000000000000" pitchFamily="2" charset="2"/>
              <a:buChar char="§"/>
              <a:defRPr sz="1400"/>
            </a:lvl1pPr>
            <a:lvl2pPr marL="685800" indent="-228600">
              <a:buClr>
                <a:schemeClr val="tx2">
                  <a:lumMod val="40000"/>
                  <a:lumOff val="60000"/>
                </a:schemeClr>
              </a:buClr>
              <a:buFont typeface="Wingdings" panose="05000000000000000000" pitchFamily="2" charset="2"/>
              <a:buChar char="§"/>
              <a:defRPr sz="1400"/>
            </a:lvl2pPr>
            <a:lvl3pPr>
              <a:defRPr sz="1400"/>
            </a:lvl3pPr>
            <a:lvl4pPr>
              <a:defRPr sz="1200"/>
            </a:lvl4pPr>
            <a:lvl5pPr>
              <a:defRPr sz="1200"/>
            </a:lvl5pPr>
          </a:lstStyle>
          <a:p>
            <a:pPr lvl="0"/>
            <a:r>
              <a:rPr lang="en-US" noProof="0"/>
              <a:t>Edit Master text styles</a:t>
            </a:r>
          </a:p>
          <a:p>
            <a:pPr lvl="1"/>
            <a:r>
              <a:rPr lang="en-US" noProof="0"/>
              <a:t>Second level</a:t>
            </a:r>
          </a:p>
        </p:txBody>
      </p:sp>
      <p:sp>
        <p:nvSpPr>
          <p:cNvPr id="14" name="Text Placeholder 4">
            <a:extLst>
              <a:ext uri="{FF2B5EF4-FFF2-40B4-BE49-F238E27FC236}">
                <a16:creationId xmlns="" xmlns:a16="http://schemas.microsoft.com/office/drawing/2014/main" id="{675CE59E-BBF8-4A23-A2D4-859D2A375B8A}"/>
              </a:ext>
            </a:extLst>
          </p:cNvPr>
          <p:cNvSpPr>
            <a:spLocks noGrp="1"/>
          </p:cNvSpPr>
          <p:nvPr>
            <p:ph type="body" sz="quarter" idx="3" hasCustomPrompt="1"/>
          </p:nvPr>
        </p:nvSpPr>
        <p:spPr>
          <a:xfrm>
            <a:off x="6495790" y="2166173"/>
            <a:ext cx="4859598" cy="338902"/>
          </a:xfrm>
        </p:spPr>
        <p:txBody>
          <a:bodyPr vert="horz" lIns="91440" tIns="45720" rIns="91440" bIns="45720" rtlCol="0" anchor="ctr" anchorCtr="0">
            <a:noAutofit/>
          </a:bodyPr>
          <a:lstStyle>
            <a:lvl1pPr marL="0" indent="0">
              <a:buNone/>
              <a:defRPr lang="en-US" sz="2200" b="1">
                <a:latin typeface="+mj-lt"/>
              </a:defRPr>
            </a:lvl1pPr>
          </a:lstStyle>
          <a:p>
            <a:pPr marL="228600" lvl="0" indent="-228600"/>
            <a:r>
              <a:rPr lang="en-US" noProof="0"/>
              <a:t>Edit Master text styles</a:t>
            </a:r>
          </a:p>
        </p:txBody>
      </p:sp>
      <p:sp>
        <p:nvSpPr>
          <p:cNvPr id="15" name="Content Placeholder 5">
            <a:extLst>
              <a:ext uri="{FF2B5EF4-FFF2-40B4-BE49-F238E27FC236}">
                <a16:creationId xmlns="" xmlns:a16="http://schemas.microsoft.com/office/drawing/2014/main" id="{E8F94DDD-6A48-4E09-A419-FAF3E395AB55}"/>
              </a:ext>
            </a:extLst>
          </p:cNvPr>
          <p:cNvSpPr>
            <a:spLocks noGrp="1"/>
          </p:cNvSpPr>
          <p:nvPr>
            <p:ph sz="quarter" idx="4" hasCustomPrompt="1"/>
          </p:nvPr>
        </p:nvSpPr>
        <p:spPr>
          <a:xfrm>
            <a:off x="6495790" y="2614467"/>
            <a:ext cx="4859598" cy="2667396"/>
          </a:xfrm>
        </p:spPr>
        <p:txBody>
          <a:bodyPr>
            <a:normAutofit/>
          </a:bodyPr>
          <a:lstStyle>
            <a:lvl1pPr marL="228600" indent="-228600">
              <a:buClr>
                <a:schemeClr val="bg2">
                  <a:lumMod val="40000"/>
                  <a:lumOff val="60000"/>
                </a:schemeClr>
              </a:buClr>
              <a:buFont typeface="Wingdings" panose="05000000000000000000" pitchFamily="2" charset="2"/>
              <a:buChar char="§"/>
              <a:defRPr sz="1400"/>
            </a:lvl1pPr>
            <a:lvl2pPr marL="685800" indent="-228600">
              <a:buClr>
                <a:schemeClr val="bg2">
                  <a:lumMod val="40000"/>
                  <a:lumOff val="60000"/>
                </a:schemeClr>
              </a:buClr>
              <a:buFont typeface="Wingdings" panose="05000000000000000000" pitchFamily="2" charset="2"/>
              <a:buChar char="§"/>
              <a:defRPr sz="1400"/>
            </a:lvl2pPr>
            <a:lvl3pPr>
              <a:defRPr sz="1400"/>
            </a:lvl3pPr>
            <a:lvl4pPr>
              <a:defRPr sz="1400"/>
            </a:lvl4pPr>
            <a:lvl5pPr>
              <a:defRPr sz="1400"/>
            </a:lvl5pPr>
          </a:lstStyle>
          <a:p>
            <a:pPr lvl="0"/>
            <a:r>
              <a:rPr lang="en-US" noProof="0"/>
              <a:t>Edit Master text styles</a:t>
            </a:r>
          </a:p>
          <a:p>
            <a:pPr lvl="1"/>
            <a:r>
              <a:rPr lang="en-US" noProof="0"/>
              <a:t>Second level</a:t>
            </a:r>
          </a:p>
        </p:txBody>
      </p:sp>
    </p:spTree>
    <p:extLst>
      <p:ext uri="{BB962C8B-B14F-4D97-AF65-F5344CB8AC3E}">
        <p14:creationId xmlns:p14="http://schemas.microsoft.com/office/powerpoint/2010/main" val="34320815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821460" y="3521159"/>
            <a:ext cx="2642616" cy="1041316"/>
          </a:xfrm>
        </p:spPr>
        <p:txBody>
          <a:bodyPr lIns="36000" tIns="0" rIns="0" bIns="0" anchor="b">
            <a:normAutofit/>
          </a:bodyPr>
          <a:lstStyle>
            <a:lvl1pPr>
              <a:defRPr sz="3600"/>
            </a:lvl1pPr>
          </a:lstStyle>
          <a:p>
            <a:r>
              <a:rPr lang="en-US" noProof="0"/>
              <a:t>Click to Edit Title</a:t>
            </a:r>
          </a:p>
        </p:txBody>
      </p:sp>
      <p:sp>
        <p:nvSpPr>
          <p:cNvPr id="3" name="Text Placeholder 2">
            <a:extLst>
              <a:ext uri="{FF2B5EF4-FFF2-40B4-BE49-F238E27FC236}">
                <a16:creationId xmlns="" xmlns:a16="http://schemas.microsoft.com/office/drawing/2014/main" id="{C246A6A6-0C1D-4435-9DB9-9E50E52E8DA2}"/>
              </a:ext>
            </a:extLst>
          </p:cNvPr>
          <p:cNvSpPr>
            <a:spLocks noGrp="1"/>
          </p:cNvSpPr>
          <p:nvPr>
            <p:ph type="body" idx="1" hasCustomPrompt="1"/>
          </p:nvPr>
        </p:nvSpPr>
        <p:spPr>
          <a:xfrm>
            <a:off x="821460" y="4669674"/>
            <a:ext cx="2642616" cy="1041316"/>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noProof="0" smtClean="0"/>
              <a:t>11/16/2021</a:t>
            </a:fld>
            <a:endParaRPr lang="en-US" noProof="0" dirty="0"/>
          </a:p>
        </p:txBody>
      </p:sp>
      <p:sp>
        <p:nvSpPr>
          <p:cNvPr id="5" name="Footer Placeholder 4">
            <a:extLst>
              <a:ext uri="{FF2B5EF4-FFF2-40B4-BE49-F238E27FC236}">
                <a16:creationId xmlns="" xmlns:a16="http://schemas.microsoft.com/office/drawing/2014/main" id="{5287AD20-725D-45E4-8D6A-08EF4C81833B}"/>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 xmlns:a16="http://schemas.microsoft.com/office/drawing/2014/main" id="{13548F99-E128-4301-95D8-8FDACDA5912F}"/>
              </a:ext>
            </a:extLst>
          </p:cNvPr>
          <p:cNvSpPr>
            <a:spLocks noGrp="1"/>
          </p:cNvSpPr>
          <p:nvPr>
            <p:ph type="body" idx="13" hasCustomPrompt="1"/>
          </p:nvPr>
        </p:nvSpPr>
        <p:spPr>
          <a:xfrm>
            <a:off x="3871830" y="4669674"/>
            <a:ext cx="6275470" cy="1041316"/>
          </a:xfrm>
        </p:spPr>
        <p:txBody>
          <a:bodyPr lIns="36000" tIns="0" rIns="0" bIns="0">
            <a:normAutofit/>
          </a:bodyPr>
          <a:lstStyle>
            <a:lvl1pPr marL="0" indent="0">
              <a:buNone/>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7">
            <a:extLst>
              <a:ext uri="{FF2B5EF4-FFF2-40B4-BE49-F238E27FC236}">
                <a16:creationId xmlns="" xmlns:a16="http://schemas.microsoft.com/office/drawing/2014/main" id="{BB0064D4-BDD6-4678-9FA4-3A77F1600A65}"/>
              </a:ext>
            </a:extLst>
          </p:cNvPr>
          <p:cNvSpPr>
            <a:spLocks noGrp="1"/>
          </p:cNvSpPr>
          <p:nvPr>
            <p:ph type="pic" sz="quarter" idx="14"/>
          </p:nvPr>
        </p:nvSpPr>
        <p:spPr>
          <a:xfrm>
            <a:off x="458724" y="457200"/>
            <a:ext cx="11274552" cy="2971800"/>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12" name="Picture Placeholder 11">
            <a:extLst>
              <a:ext uri="{FF2B5EF4-FFF2-40B4-BE49-F238E27FC236}">
                <a16:creationId xmlns="" xmlns:a16="http://schemas.microsoft.com/office/drawing/2014/main" id="{11C7490E-08AD-4189-8849-3BD35E900B86}"/>
              </a:ext>
            </a:extLst>
          </p:cNvPr>
          <p:cNvSpPr>
            <a:spLocks noGrp="1"/>
          </p:cNvSpPr>
          <p:nvPr>
            <p:ph type="pic" sz="quarter" idx="15"/>
          </p:nvPr>
        </p:nvSpPr>
        <p:spPr>
          <a:xfrm>
            <a:off x="883175" y="838066"/>
            <a:ext cx="786384" cy="521208"/>
          </a:xfrm>
          <a:ln>
            <a:solidFill>
              <a:schemeClr val="accent5"/>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828364458"/>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771144CC-98A7-494C-8C18-4B4DD609498F}"/>
              </a:ext>
            </a:extLst>
          </p:cNvPr>
          <p:cNvSpPr>
            <a:spLocks noGrp="1"/>
          </p:cNvSpPr>
          <p:nvPr>
            <p:ph type="dt" sz="half" idx="10"/>
          </p:nvPr>
        </p:nvSpPr>
        <p:spPr/>
        <p:txBody>
          <a:bodyPr anchor="b" anchorCtr="0"/>
          <a:lstStyle/>
          <a:p>
            <a:fld id="{78B1225C-A326-43F6-99D9-A073D5261568}" type="datetime1">
              <a:rPr lang="en-US" noProof="0" smtClean="0"/>
              <a:t>11/16/2021</a:t>
            </a:fld>
            <a:endParaRPr lang="en-US" noProof="0" dirty="0"/>
          </a:p>
        </p:txBody>
      </p:sp>
      <p:sp>
        <p:nvSpPr>
          <p:cNvPr id="5" name="Footer Placeholder 4">
            <a:extLst>
              <a:ext uri="{FF2B5EF4-FFF2-40B4-BE49-F238E27FC236}">
                <a16:creationId xmlns="" xmlns:a16="http://schemas.microsoft.com/office/drawing/2014/main" id="{5287AD20-725D-45E4-8D6A-08EF4C81833B}"/>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8" name="Title 7">
            <a:extLst>
              <a:ext uri="{FF2B5EF4-FFF2-40B4-BE49-F238E27FC236}">
                <a16:creationId xmlns="" xmlns:a16="http://schemas.microsoft.com/office/drawing/2014/main" id="{D0DF9619-89F0-4C89-BF3C-FB75431C0020}"/>
              </a:ext>
            </a:extLst>
          </p:cNvPr>
          <p:cNvSpPr>
            <a:spLocks noGrp="1"/>
          </p:cNvSpPr>
          <p:nvPr>
            <p:ph type="title"/>
          </p:nvPr>
        </p:nvSpPr>
        <p:spPr>
          <a:xfrm>
            <a:off x="2178148" y="622349"/>
            <a:ext cx="7835705" cy="1124611"/>
          </a:xfrm>
        </p:spPr>
        <p:txBody>
          <a:bodyPr/>
          <a:lstStyle>
            <a:lvl1pPr algn="ctr">
              <a:defRPr/>
            </a:lvl1pPr>
          </a:lstStyle>
          <a:p>
            <a:r>
              <a:rPr lang="en-US" noProof="0"/>
              <a:t>Click to edit Master title style</a:t>
            </a:r>
          </a:p>
        </p:txBody>
      </p:sp>
    </p:spTree>
    <p:extLst>
      <p:ext uri="{BB962C8B-B14F-4D97-AF65-F5344CB8AC3E}">
        <p14:creationId xmlns:p14="http://schemas.microsoft.com/office/powerpoint/2010/main" val="4200028303"/>
      </p:ext>
    </p:extLst>
  </p:cSld>
  <p:clrMapOvr>
    <a:masterClrMapping/>
  </p:clrMapOvr>
  <p:extLst mod="1">
    <p:ext uri="{DCECCB84-F9BA-43D5-87BE-67443E8EF086}">
      <p15:sldGuideLst xmlns:p15="http://schemas.microsoft.com/office/powerpoint/2012/main">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11/16/2021</a:t>
            </a:fld>
            <a:endParaRPr lang="en-US" noProof="0" dirty="0"/>
          </a:p>
        </p:txBody>
      </p:sp>
      <p:sp>
        <p:nvSpPr>
          <p:cNvPr id="5" name="Footer Placeholder 4">
            <a:extLst>
              <a:ext uri="{FF2B5EF4-FFF2-40B4-BE49-F238E27FC236}">
                <a16:creationId xmlns=""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Tree>
    <p:extLst>
      <p:ext uri="{BB962C8B-B14F-4D97-AF65-F5344CB8AC3E}">
        <p14:creationId xmlns:p14="http://schemas.microsoft.com/office/powerpoint/2010/main" val="1611811041"/>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04">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Content Placeholder 2">
            <a:extLst>
              <a:ext uri="{FF2B5EF4-FFF2-40B4-BE49-F238E27FC236}">
                <a16:creationId xmlns="" xmlns:a16="http://schemas.microsoft.com/office/drawing/2014/main" id="{0595AFC1-BF2C-4C83-B474-7121F9C0BC8C}"/>
              </a:ext>
            </a:extLst>
          </p:cNvPr>
          <p:cNvSpPr>
            <a:spLocks noGrp="1"/>
          </p:cNvSpPr>
          <p:nvPr>
            <p:ph idx="1" hasCustomPrompt="1"/>
          </p:nvPr>
        </p:nvSpPr>
        <p:spPr>
          <a:xfrm>
            <a:off x="6096000" y="457199"/>
            <a:ext cx="5653088" cy="5403851"/>
          </a:xfrm>
          <a:noFill/>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p:txBody>
      </p:sp>
      <p:sp>
        <p:nvSpPr>
          <p:cNvPr id="2" name="Title 1">
            <a:extLst>
              <a:ext uri="{FF2B5EF4-FFF2-40B4-BE49-F238E27FC236}">
                <a16:creationId xmlns="" xmlns:a16="http://schemas.microsoft.com/office/drawing/2014/main" id="{C6B931B8-6920-4B59-AD28-CB99D1D3F1A4}"/>
              </a:ext>
            </a:extLst>
          </p:cNvPr>
          <p:cNvSpPr>
            <a:spLocks noGrp="1"/>
          </p:cNvSpPr>
          <p:nvPr>
            <p:ph type="title" hasCustomPrompt="1"/>
          </p:nvPr>
        </p:nvSpPr>
        <p:spPr>
          <a:xfrm>
            <a:off x="830127" y="691751"/>
            <a:ext cx="4584212" cy="540001"/>
          </a:xfrm>
        </p:spPr>
        <p:txBody>
          <a:bodyPr lIns="36000" tIns="0" rIns="0" bIns="0" anchor="b">
            <a:normAutofit/>
          </a:bodyPr>
          <a:lstStyle>
            <a:lvl1pPr>
              <a:defRPr sz="3600"/>
            </a:lvl1pPr>
          </a:lstStyle>
          <a:p>
            <a:r>
              <a:rPr lang="en-US" noProof="0"/>
              <a:t>Title Here</a:t>
            </a:r>
          </a:p>
        </p:txBody>
      </p:sp>
      <p:sp>
        <p:nvSpPr>
          <p:cNvPr id="4" name="Date Placeholder 3">
            <a:extLst>
              <a:ext uri="{FF2B5EF4-FFF2-40B4-BE49-F238E27FC236}">
                <a16:creationId xmlns=""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11/16/2021</a:t>
            </a:fld>
            <a:endParaRPr lang="en-US" noProof="0" dirty="0"/>
          </a:p>
        </p:txBody>
      </p:sp>
      <p:sp>
        <p:nvSpPr>
          <p:cNvPr id="5" name="Footer Placeholder 4">
            <a:extLst>
              <a:ext uri="{FF2B5EF4-FFF2-40B4-BE49-F238E27FC236}">
                <a16:creationId xmlns=""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9" name="Text Placeholder 3">
            <a:extLst>
              <a:ext uri="{FF2B5EF4-FFF2-40B4-BE49-F238E27FC236}">
                <a16:creationId xmlns="" xmlns:a16="http://schemas.microsoft.com/office/drawing/2014/main" id="{8ECAA0F2-C20F-4289-BFB8-9BC2C65A8B9F}"/>
              </a:ext>
            </a:extLst>
          </p:cNvPr>
          <p:cNvSpPr>
            <a:spLocks noGrp="1"/>
          </p:cNvSpPr>
          <p:nvPr>
            <p:ph type="body" sz="half" idx="2" hasCustomPrompt="1"/>
          </p:nvPr>
        </p:nvSpPr>
        <p:spPr>
          <a:xfrm>
            <a:off x="839788" y="1326250"/>
            <a:ext cx="4574551" cy="4484150"/>
          </a:xfrm>
        </p:spPr>
        <p:txBody>
          <a:bodyPr vert="horz" lIns="36000" tIns="0" rIns="0" bIns="0" rtlCol="0">
            <a:normAutofit/>
          </a:bodyPr>
          <a:lstStyle>
            <a:lvl1pPr marL="0" indent="0">
              <a:buNone/>
              <a:defRPr lang="en-US" sz="1800">
                <a:solidFill>
                  <a:schemeClr val="tx2"/>
                </a:solidFill>
              </a:defRPr>
            </a:lvl1pPr>
          </a:lstStyle>
          <a:p>
            <a:pPr marL="228600" lvl="0" indent="-228600"/>
            <a:r>
              <a:rPr lang="en-US" noProof="0"/>
              <a:t>Edit Master text styles</a:t>
            </a:r>
          </a:p>
        </p:txBody>
      </p:sp>
    </p:spTree>
    <p:extLst>
      <p:ext uri="{BB962C8B-B14F-4D97-AF65-F5344CB8AC3E}">
        <p14:creationId xmlns:p14="http://schemas.microsoft.com/office/powerpoint/2010/main" val="1985006598"/>
      </p:ext>
    </p:extLst>
  </p:cSld>
  <p:clrMapOvr>
    <a:masterClrMapping/>
  </p:clrMapOvr>
  <p:extLst mod="1">
    <p:ext uri="{DCECCB84-F9BA-43D5-87BE-67443E8EF086}">
      <p15:sldGuideLst xmlns:p15="http://schemas.microsoft.com/office/powerpoint/2012/main">
        <p15:guide id="1" orient="horz" pos="4042">
          <p15:clr>
            <a:srgbClr val="FBAE40"/>
          </p15:clr>
        </p15:guide>
        <p15:guide id="2" pos="506">
          <p15:clr>
            <a:srgbClr val="FBAE40"/>
          </p15:clr>
        </p15:guide>
        <p15:guide id="3" orient="horz" pos="528">
          <p15:clr>
            <a:srgbClr val="FBAE40"/>
          </p15:clr>
        </p15:guide>
        <p15:guide id="4" pos="7174">
          <p15:clr>
            <a:srgbClr val="FBAE40"/>
          </p15:clr>
        </p15:guide>
        <p15:guide id="5" pos="3840">
          <p15:clr>
            <a:srgbClr val="FBAE40"/>
          </p15:clr>
        </p15:guide>
        <p15:guide id="6" orient="horz" pos="2160">
          <p15:clr>
            <a:srgbClr val="FBAE40"/>
          </p15:clr>
        </p15:guide>
        <p15:guide id="7" pos="740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771144CC-98A7-494C-8C18-4B4DD609498F}"/>
              </a:ext>
            </a:extLst>
          </p:cNvPr>
          <p:cNvSpPr>
            <a:spLocks noGrp="1"/>
          </p:cNvSpPr>
          <p:nvPr>
            <p:ph type="dt" sz="half" idx="10"/>
          </p:nvPr>
        </p:nvSpPr>
        <p:spPr/>
        <p:txBody>
          <a:bodyPr anchor="b" anchorCtr="0"/>
          <a:lstStyle>
            <a:lvl1pPr>
              <a:defRPr>
                <a:solidFill>
                  <a:schemeClr val="bg1"/>
                </a:solidFill>
              </a:defRPr>
            </a:lvl1pPr>
          </a:lstStyle>
          <a:p>
            <a:fld id="{3BDA9C29-DD8E-4518-B4D3-44806885A5F9}" type="datetime1">
              <a:rPr lang="en-US" noProof="0" smtClean="0"/>
              <a:t>11/16/2021</a:t>
            </a:fld>
            <a:endParaRPr lang="en-US" noProof="0" dirty="0"/>
          </a:p>
        </p:txBody>
      </p:sp>
      <p:sp>
        <p:nvSpPr>
          <p:cNvPr id="5" name="Footer Placeholder 4">
            <a:extLst>
              <a:ext uri="{FF2B5EF4-FFF2-40B4-BE49-F238E27FC236}">
                <a16:creationId xmlns="" xmlns:a16="http://schemas.microsoft.com/office/drawing/2014/main" id="{5287AD20-725D-45E4-8D6A-08EF4C81833B}"/>
              </a:ext>
            </a:extLst>
          </p:cNvPr>
          <p:cNvSpPr>
            <a:spLocks noGrp="1"/>
          </p:cNvSpPr>
          <p:nvPr>
            <p:ph type="ftr" sz="quarter" idx="11"/>
          </p:nvPr>
        </p:nvSpPr>
        <p:spPr/>
        <p:txBody>
          <a:bodyPr/>
          <a:lstStyle>
            <a:lvl1pPr>
              <a:defRPr>
                <a:solidFill>
                  <a:schemeClr val="bg1"/>
                </a:solidFill>
              </a:defRPr>
            </a:lvl1pPr>
          </a:lstStyle>
          <a:p>
            <a:r>
              <a:rPr lang="en-US" noProof="0" dirty="0"/>
              <a:t>ADD A FOOADDTER</a:t>
            </a:r>
          </a:p>
        </p:txBody>
      </p:sp>
      <p:sp>
        <p:nvSpPr>
          <p:cNvPr id="6" name="Slide Number Placeholder 5">
            <a:extLst>
              <a:ext uri="{FF2B5EF4-FFF2-40B4-BE49-F238E27FC236}">
                <a16:creationId xmlns="" xmlns:a16="http://schemas.microsoft.com/office/drawing/2014/main" id="{F586A1DB-63FF-4850-A872-85EE7C08769C}"/>
              </a:ext>
            </a:extLst>
          </p:cNvPr>
          <p:cNvSpPr>
            <a:spLocks noGrp="1"/>
          </p:cNvSpPr>
          <p:nvPr>
            <p:ph type="sldNum" sz="quarter" idx="12"/>
          </p:nvPr>
        </p:nvSpPr>
        <p:spPr/>
        <p:txBody>
          <a:bodyPr/>
          <a:lstStyle>
            <a:lvl1pPr>
              <a:defRPr>
                <a:solidFill>
                  <a:schemeClr val="bg1"/>
                </a:solidFill>
              </a:defRPr>
            </a:lvl1pPr>
          </a:lstStyle>
          <a:p>
            <a:fld id="{3CE5352E-9B9F-4EDC-8769-7FA3D3F814C7}" type="slidenum">
              <a:rPr lang="en-US" noProof="0" smtClean="0"/>
              <a:pPr/>
              <a:t>‹#›</a:t>
            </a:fld>
            <a:endParaRPr lang="en-US" noProof="0" dirty="0"/>
          </a:p>
        </p:txBody>
      </p:sp>
      <p:sp>
        <p:nvSpPr>
          <p:cNvPr id="11" name="Title 1">
            <a:extLst>
              <a:ext uri="{FF2B5EF4-FFF2-40B4-BE49-F238E27FC236}">
                <a16:creationId xmlns="" xmlns:a16="http://schemas.microsoft.com/office/drawing/2014/main" id="{ED46F9B8-64BA-45E5-845E-CA6696C25C5F}"/>
              </a:ext>
            </a:extLst>
          </p:cNvPr>
          <p:cNvSpPr>
            <a:spLocks noGrp="1"/>
          </p:cNvSpPr>
          <p:nvPr>
            <p:ph type="title"/>
          </p:nvPr>
        </p:nvSpPr>
        <p:spPr>
          <a:xfrm>
            <a:off x="2394975" y="742867"/>
            <a:ext cx="7402050" cy="566931"/>
          </a:xfrm>
        </p:spPr>
        <p:txBody>
          <a:bodyPr lIns="36000" tIns="0" rIns="0" bIns="0"/>
          <a:lstStyle>
            <a:lvl1pPr algn="ctr">
              <a:defRPr/>
            </a:lvl1pPr>
          </a:lstStyle>
          <a:p>
            <a:r>
              <a:rPr lang="en-US" noProof="0"/>
              <a:t>Click to edit Master title style</a:t>
            </a:r>
          </a:p>
        </p:txBody>
      </p:sp>
      <p:sp>
        <p:nvSpPr>
          <p:cNvPr id="8" name="Picture Placeholder 2">
            <a:extLst>
              <a:ext uri="{FF2B5EF4-FFF2-40B4-BE49-F238E27FC236}">
                <a16:creationId xmlns="" xmlns:a16="http://schemas.microsoft.com/office/drawing/2014/main" id="{704937D3-320F-475C-B607-8D8AE31FF3A3}"/>
              </a:ext>
            </a:extLst>
          </p:cNvPr>
          <p:cNvSpPr>
            <a:spLocks noGrp="1"/>
          </p:cNvSpPr>
          <p:nvPr>
            <p:ph type="pic" idx="1"/>
          </p:nvPr>
        </p:nvSpPr>
        <p:spPr>
          <a:xfrm>
            <a:off x="458724" y="2277980"/>
            <a:ext cx="11290364" cy="412282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0" name="Text Placeholder 3">
            <a:extLst>
              <a:ext uri="{FF2B5EF4-FFF2-40B4-BE49-F238E27FC236}">
                <a16:creationId xmlns="" xmlns:a16="http://schemas.microsoft.com/office/drawing/2014/main" id="{68404903-B722-4F8B-94E9-F478DB3A75E2}"/>
              </a:ext>
            </a:extLst>
          </p:cNvPr>
          <p:cNvSpPr>
            <a:spLocks noGrp="1"/>
          </p:cNvSpPr>
          <p:nvPr>
            <p:ph type="body" sz="half" idx="2" hasCustomPrompt="1"/>
          </p:nvPr>
        </p:nvSpPr>
        <p:spPr>
          <a:xfrm>
            <a:off x="2394975" y="1377834"/>
            <a:ext cx="7402050" cy="540000"/>
          </a:xfrm>
        </p:spPr>
        <p:txBody>
          <a:bodyPr vert="horz" lIns="36000" tIns="0" rIns="0" bIns="0" rtlCol="0">
            <a:normAutofit/>
          </a:bodyPr>
          <a:lstStyle>
            <a:lvl1pPr marL="0" indent="0" algn="ctr">
              <a:buNone/>
              <a:defRPr lang="en-US" sz="1800">
                <a:solidFill>
                  <a:schemeClr val="tx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1867728691"/>
      </p:ext>
    </p:extLst>
  </p:cSld>
  <p:clrMapOvr>
    <a:masterClrMapping/>
  </p:clrMapOvr>
  <p:extLst mod="1">
    <p:ext uri="{DCECCB84-F9BA-43D5-87BE-67443E8EF086}">
      <p15:sldGuideLst xmlns:p15="http://schemas.microsoft.com/office/powerpoint/2012/main">
        <p15:guide id="5" pos="3840">
          <p15:clr>
            <a:srgbClr val="FBAE40"/>
          </p15:clr>
        </p15:guide>
        <p15:guide id="6"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C9C1590D-4639-4494-A37B-A15E7114FE5B}"/>
              </a:ext>
            </a:extLst>
          </p:cNvPr>
          <p:cNvSpPr>
            <a:spLocks noGrp="1"/>
          </p:cNvSpPr>
          <p:nvPr>
            <p:ph type="title"/>
          </p:nvPr>
        </p:nvSpPr>
        <p:spPr>
          <a:xfrm>
            <a:off x="838200" y="742867"/>
            <a:ext cx="9037320" cy="566931"/>
          </a:xfrm>
        </p:spPr>
        <p:txBody>
          <a:bodyPr lIns="36000" tIns="0" rIns="0" bIns="0"/>
          <a:lstStyle/>
          <a:p>
            <a:r>
              <a:rPr lang="en-US"/>
              <a:t>Click to edit Master title style</a:t>
            </a:r>
            <a:endParaRPr lang="ru-RU" dirty="0"/>
          </a:p>
        </p:txBody>
      </p:sp>
      <p:sp>
        <p:nvSpPr>
          <p:cNvPr id="7" name="Text Placeholder 3">
            <a:extLst>
              <a:ext uri="{FF2B5EF4-FFF2-40B4-BE49-F238E27FC236}">
                <a16:creationId xmlns="" xmlns:a16="http://schemas.microsoft.com/office/drawing/2014/main" id="{E40C1F5F-4B50-4906-83E6-9A2F1CB1F66E}"/>
              </a:ext>
            </a:extLst>
          </p:cNvPr>
          <p:cNvSpPr>
            <a:spLocks noGrp="1"/>
          </p:cNvSpPr>
          <p:nvPr>
            <p:ph type="body" sz="half" idx="2"/>
          </p:nvPr>
        </p:nvSpPr>
        <p:spPr>
          <a:xfrm>
            <a:off x="898161" y="2982416"/>
            <a:ext cx="1645920"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ext Placeholder 3">
            <a:extLst>
              <a:ext uri="{FF2B5EF4-FFF2-40B4-BE49-F238E27FC236}">
                <a16:creationId xmlns="" xmlns:a16="http://schemas.microsoft.com/office/drawing/2014/main" id="{172EC0A4-5E0C-44C7-B8BF-100C17934C9D}"/>
              </a:ext>
            </a:extLst>
          </p:cNvPr>
          <p:cNvSpPr>
            <a:spLocks noGrp="1"/>
          </p:cNvSpPr>
          <p:nvPr>
            <p:ph type="body" sz="half" idx="34" hasCustomPrompt="1"/>
          </p:nvPr>
        </p:nvSpPr>
        <p:spPr>
          <a:xfrm>
            <a:off x="1399426" y="1924687"/>
            <a:ext cx="2469965"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1" name="Text Placeholder 3">
            <a:extLst>
              <a:ext uri="{FF2B5EF4-FFF2-40B4-BE49-F238E27FC236}">
                <a16:creationId xmlns="" xmlns:a16="http://schemas.microsoft.com/office/drawing/2014/main" id="{709E18E3-2E11-4B74-AF2C-001F81DE3F24}"/>
              </a:ext>
            </a:extLst>
          </p:cNvPr>
          <p:cNvSpPr>
            <a:spLocks noGrp="1"/>
          </p:cNvSpPr>
          <p:nvPr>
            <p:ph type="body" sz="half" idx="36"/>
          </p:nvPr>
        </p:nvSpPr>
        <p:spPr>
          <a:xfrm>
            <a:off x="2611286" y="2982416"/>
            <a:ext cx="1389888" cy="519503"/>
          </a:xfrm>
        </p:spPr>
        <p:txBody>
          <a:bodyPr lIns="0" tIns="0" rIns="0" bIns="0" anchor="t" anchorCtr="0">
            <a:normAutofit/>
          </a:bodyPr>
          <a:lstStyle>
            <a:lvl1pPr marL="0" indent="0">
              <a:lnSpc>
                <a:spcPct val="100000"/>
              </a:lnSpc>
              <a:spcBef>
                <a:spcPts val="0"/>
              </a:spcBef>
              <a:buNone/>
              <a:defRPr lang="en-US" sz="1200"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12" name="Picture Placeholder 12">
            <a:extLst>
              <a:ext uri="{FF2B5EF4-FFF2-40B4-BE49-F238E27FC236}">
                <a16:creationId xmlns="" xmlns:a16="http://schemas.microsoft.com/office/drawing/2014/main" id="{D61E6447-2CC7-47A3-8681-4133CCCB54D6}"/>
              </a:ext>
            </a:extLst>
          </p:cNvPr>
          <p:cNvSpPr>
            <a:spLocks noGrp="1"/>
          </p:cNvSpPr>
          <p:nvPr>
            <p:ph type="pic" sz="quarter" idx="37"/>
          </p:nvPr>
        </p:nvSpPr>
        <p:spPr>
          <a:xfrm>
            <a:off x="890694"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3" name="Picture Placeholder 12">
            <a:extLst>
              <a:ext uri="{FF2B5EF4-FFF2-40B4-BE49-F238E27FC236}">
                <a16:creationId xmlns="" xmlns:a16="http://schemas.microsoft.com/office/drawing/2014/main" id="{CAD91B82-5EEF-4712-A699-B8302B6558DD}"/>
              </a:ext>
            </a:extLst>
          </p:cNvPr>
          <p:cNvSpPr>
            <a:spLocks noGrp="1"/>
          </p:cNvSpPr>
          <p:nvPr>
            <p:ph type="pic" sz="quarter" idx="38"/>
          </p:nvPr>
        </p:nvSpPr>
        <p:spPr>
          <a:xfrm>
            <a:off x="2514673" y="3605411"/>
            <a:ext cx="1636776" cy="1618488"/>
          </a:xfrm>
        </p:spPr>
        <p:txBody>
          <a:bodyPr anchor="ctr" anchorCtr="0">
            <a:noAutofit/>
          </a:bodyPr>
          <a:lstStyle>
            <a:lvl1pPr marL="0" indent="0" algn="ctr">
              <a:buNone/>
              <a:defRPr sz="1400"/>
            </a:lvl1pPr>
          </a:lstStyle>
          <a:p>
            <a:r>
              <a:rPr lang="en-US"/>
              <a:t>Click icon to add picture</a:t>
            </a:r>
            <a:endParaRPr lang="ru-RU" dirty="0"/>
          </a:p>
        </p:txBody>
      </p:sp>
      <p:sp>
        <p:nvSpPr>
          <p:cNvPr id="14" name="Text Placeholder 3">
            <a:extLst>
              <a:ext uri="{FF2B5EF4-FFF2-40B4-BE49-F238E27FC236}">
                <a16:creationId xmlns="" xmlns:a16="http://schemas.microsoft.com/office/drawing/2014/main" id="{57FAEB2B-6A01-4C63-ACA3-03B6E2919E8A}"/>
              </a:ext>
            </a:extLst>
          </p:cNvPr>
          <p:cNvSpPr>
            <a:spLocks noGrp="1"/>
          </p:cNvSpPr>
          <p:nvPr>
            <p:ph type="body" sz="half" idx="39"/>
          </p:nvPr>
        </p:nvSpPr>
        <p:spPr>
          <a:xfrm>
            <a:off x="4955269" y="2982416"/>
            <a:ext cx="2113508"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15" name="Text Placeholder 3">
            <a:extLst>
              <a:ext uri="{FF2B5EF4-FFF2-40B4-BE49-F238E27FC236}">
                <a16:creationId xmlns="" xmlns:a16="http://schemas.microsoft.com/office/drawing/2014/main" id="{89680D39-3D54-40CF-ABCB-BA448F099B30}"/>
              </a:ext>
            </a:extLst>
          </p:cNvPr>
          <p:cNvSpPr>
            <a:spLocks noGrp="1"/>
          </p:cNvSpPr>
          <p:nvPr>
            <p:ph type="body" sz="half" idx="40" hasCustomPrompt="1"/>
          </p:nvPr>
        </p:nvSpPr>
        <p:spPr>
          <a:xfrm>
            <a:off x="5509170"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17" name="Picture Placeholder 12">
            <a:extLst>
              <a:ext uri="{FF2B5EF4-FFF2-40B4-BE49-F238E27FC236}">
                <a16:creationId xmlns="" xmlns:a16="http://schemas.microsoft.com/office/drawing/2014/main" id="{E81CA5F1-31CE-4D4C-A27D-2B342ECD994A}"/>
              </a:ext>
            </a:extLst>
          </p:cNvPr>
          <p:cNvSpPr>
            <a:spLocks noGrp="1"/>
          </p:cNvSpPr>
          <p:nvPr>
            <p:ph type="pic" sz="quarter" idx="43"/>
          </p:nvPr>
        </p:nvSpPr>
        <p:spPr>
          <a:xfrm>
            <a:off x="4961249" y="3605411"/>
            <a:ext cx="2048256" cy="896112"/>
          </a:xfrm>
        </p:spPr>
        <p:txBody>
          <a:bodyPr anchor="ctr" anchorCtr="0">
            <a:noAutofit/>
          </a:bodyPr>
          <a:lstStyle>
            <a:lvl1pPr marL="0" indent="0" algn="ctr">
              <a:buNone/>
              <a:defRPr sz="1400"/>
            </a:lvl1pPr>
          </a:lstStyle>
          <a:p>
            <a:r>
              <a:rPr lang="en-US"/>
              <a:t>Click icon to add picture</a:t>
            </a:r>
            <a:endParaRPr lang="ru-RU" dirty="0"/>
          </a:p>
        </p:txBody>
      </p:sp>
      <p:sp>
        <p:nvSpPr>
          <p:cNvPr id="19" name="Text Placeholder 3">
            <a:extLst>
              <a:ext uri="{FF2B5EF4-FFF2-40B4-BE49-F238E27FC236}">
                <a16:creationId xmlns="" xmlns:a16="http://schemas.microsoft.com/office/drawing/2014/main" id="{7C3544C3-FDC7-4C8F-A615-9529597C549D}"/>
              </a:ext>
            </a:extLst>
          </p:cNvPr>
          <p:cNvSpPr>
            <a:spLocks noGrp="1"/>
          </p:cNvSpPr>
          <p:nvPr>
            <p:ph type="body" sz="half" idx="45"/>
          </p:nvPr>
        </p:nvSpPr>
        <p:spPr>
          <a:xfrm>
            <a:off x="7915161" y="2982416"/>
            <a:ext cx="2197045"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2" name="Text Placeholder 3">
            <a:extLst>
              <a:ext uri="{FF2B5EF4-FFF2-40B4-BE49-F238E27FC236}">
                <a16:creationId xmlns="" xmlns:a16="http://schemas.microsoft.com/office/drawing/2014/main" id="{7691DC2D-3064-4822-9D2D-80D59EA85EBB}"/>
              </a:ext>
            </a:extLst>
          </p:cNvPr>
          <p:cNvSpPr>
            <a:spLocks noGrp="1"/>
          </p:cNvSpPr>
          <p:nvPr>
            <p:ph type="body" sz="half" idx="46" hasCustomPrompt="1"/>
          </p:nvPr>
        </p:nvSpPr>
        <p:spPr>
          <a:xfrm>
            <a:off x="8469062" y="1924687"/>
            <a:ext cx="1622417" cy="982274"/>
          </a:xfrm>
        </p:spPr>
        <p:txBody>
          <a:bodyPr lIns="0" rIns="0" bIns="0" anchor="ctr" anchorCtr="0">
            <a:normAutofit/>
          </a:bodyPr>
          <a:lstStyle>
            <a:lvl1pPr marL="0" indent="0">
              <a:spcBef>
                <a:spcPts val="0"/>
              </a:spcBef>
              <a:buNone/>
              <a:defRPr lang="en-US" sz="22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Master text</a:t>
            </a:r>
            <a:br>
              <a:rPr lang="en-US" dirty="0"/>
            </a:br>
            <a:r>
              <a:rPr lang="en-US" dirty="0"/>
              <a:t>styles</a:t>
            </a:r>
          </a:p>
        </p:txBody>
      </p:sp>
      <p:sp>
        <p:nvSpPr>
          <p:cNvPr id="24" name="Picture Placeholder 12">
            <a:extLst>
              <a:ext uri="{FF2B5EF4-FFF2-40B4-BE49-F238E27FC236}">
                <a16:creationId xmlns="" xmlns:a16="http://schemas.microsoft.com/office/drawing/2014/main" id="{130FD286-B22E-4EEB-8B67-4CE7BF2FBA89}"/>
              </a:ext>
            </a:extLst>
          </p:cNvPr>
          <p:cNvSpPr>
            <a:spLocks noGrp="1"/>
          </p:cNvSpPr>
          <p:nvPr>
            <p:ph type="pic" sz="quarter" idx="48"/>
          </p:nvPr>
        </p:nvSpPr>
        <p:spPr>
          <a:xfrm>
            <a:off x="7921141" y="3605411"/>
            <a:ext cx="1280160" cy="896112"/>
          </a:xfrm>
          <a:ln>
            <a:solidFill>
              <a:schemeClr val="accent5"/>
            </a:solidFill>
          </a:ln>
        </p:spPr>
        <p:txBody>
          <a:bodyPr anchor="ctr" anchorCtr="0">
            <a:noAutofit/>
          </a:bodyPr>
          <a:lstStyle>
            <a:lvl1pPr marL="0" indent="0" algn="ctr">
              <a:buNone/>
              <a:defRPr sz="1400"/>
            </a:lvl1pPr>
          </a:lstStyle>
          <a:p>
            <a:r>
              <a:rPr lang="en-US"/>
              <a:t>Click icon to add picture</a:t>
            </a:r>
            <a:endParaRPr lang="ru-RU" dirty="0"/>
          </a:p>
        </p:txBody>
      </p:sp>
      <p:sp>
        <p:nvSpPr>
          <p:cNvPr id="25" name="Text Placeholder 3">
            <a:extLst>
              <a:ext uri="{FF2B5EF4-FFF2-40B4-BE49-F238E27FC236}">
                <a16:creationId xmlns="" xmlns:a16="http://schemas.microsoft.com/office/drawing/2014/main" id="{EDCAE751-A04A-4A9B-8EE4-3E1B64E955F3}"/>
              </a:ext>
            </a:extLst>
          </p:cNvPr>
          <p:cNvSpPr>
            <a:spLocks noGrp="1"/>
          </p:cNvSpPr>
          <p:nvPr>
            <p:ph type="body" sz="half" idx="49"/>
          </p:nvPr>
        </p:nvSpPr>
        <p:spPr>
          <a:xfrm>
            <a:off x="7888266" y="4704396"/>
            <a:ext cx="2223939"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6" name="Text Placeholder 3">
            <a:extLst>
              <a:ext uri="{FF2B5EF4-FFF2-40B4-BE49-F238E27FC236}">
                <a16:creationId xmlns="" xmlns:a16="http://schemas.microsoft.com/office/drawing/2014/main" id="{21FD07BB-52C2-4F52-A969-6778D844E8D4}"/>
              </a:ext>
            </a:extLst>
          </p:cNvPr>
          <p:cNvSpPr>
            <a:spLocks noGrp="1"/>
          </p:cNvSpPr>
          <p:nvPr>
            <p:ph type="body" sz="half" idx="50"/>
          </p:nvPr>
        </p:nvSpPr>
        <p:spPr>
          <a:xfrm>
            <a:off x="874713" y="5838788"/>
            <a:ext cx="8993089" cy="365122"/>
          </a:xfrm>
        </p:spPr>
        <p:txBody>
          <a:bodyPr lIns="0" tIns="0" rIns="0" bIns="0" anchor="t" anchorCtr="0">
            <a:normAutofit/>
          </a:bodyPr>
          <a:lstStyle>
            <a:lvl1pPr marL="0" indent="0" algn="l">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7" name="Text Placeholder 3">
            <a:extLst>
              <a:ext uri="{FF2B5EF4-FFF2-40B4-BE49-F238E27FC236}">
                <a16:creationId xmlns="" xmlns:a16="http://schemas.microsoft.com/office/drawing/2014/main" id="{2E1D5C74-7DD8-44F1-8142-1961D0C932B3}"/>
              </a:ext>
            </a:extLst>
          </p:cNvPr>
          <p:cNvSpPr>
            <a:spLocks noGrp="1"/>
          </p:cNvSpPr>
          <p:nvPr>
            <p:ph type="body" sz="half" idx="51"/>
          </p:nvPr>
        </p:nvSpPr>
        <p:spPr>
          <a:xfrm>
            <a:off x="4955269" y="4704395"/>
            <a:ext cx="2048256" cy="519503"/>
          </a:xfrm>
        </p:spPr>
        <p:txBody>
          <a:bodyPr lIns="0" tIns="0" rIns="0" bIns="0" anchor="t" anchorCtr="0">
            <a:normAutofit/>
          </a:bodyPr>
          <a:lstStyle>
            <a:lvl1pPr marL="0" indent="0">
              <a:lnSpc>
                <a:spcPct val="100000"/>
              </a:lnSpc>
              <a:spcBef>
                <a:spcPts val="0"/>
              </a:spcBef>
              <a:buNone/>
              <a:defRPr lang="en-US" sz="120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a:t>Click to edit Master text styles</a:t>
            </a:r>
          </a:p>
        </p:txBody>
      </p:sp>
      <p:sp>
        <p:nvSpPr>
          <p:cNvPr id="28" name="Text Placeholder 7">
            <a:extLst>
              <a:ext uri="{FF2B5EF4-FFF2-40B4-BE49-F238E27FC236}">
                <a16:creationId xmlns="" xmlns:a16="http://schemas.microsoft.com/office/drawing/2014/main" id="{9A6D3509-A776-4654-B6B2-F528C9FE78EA}"/>
              </a:ext>
            </a:extLst>
          </p:cNvPr>
          <p:cNvSpPr>
            <a:spLocks noGrp="1"/>
          </p:cNvSpPr>
          <p:nvPr>
            <p:ph type="body" sz="quarter" idx="25" hasCustomPrompt="1"/>
          </p:nvPr>
        </p:nvSpPr>
        <p:spPr>
          <a:xfrm>
            <a:off x="838200" y="195163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29" name="Text Placeholder 7">
            <a:extLst>
              <a:ext uri="{FF2B5EF4-FFF2-40B4-BE49-F238E27FC236}">
                <a16:creationId xmlns="" xmlns:a16="http://schemas.microsoft.com/office/drawing/2014/main" id="{BCA4A1CD-2E82-40FA-88EC-3D9F238493C2}"/>
              </a:ext>
            </a:extLst>
          </p:cNvPr>
          <p:cNvSpPr>
            <a:spLocks noGrp="1"/>
          </p:cNvSpPr>
          <p:nvPr>
            <p:ph type="body" sz="quarter" idx="52" hasCustomPrompt="1"/>
          </p:nvPr>
        </p:nvSpPr>
        <p:spPr>
          <a:xfrm>
            <a:off x="4927665" y="1927715"/>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
        <p:nvSpPr>
          <p:cNvPr id="30" name="Text Placeholder 7">
            <a:extLst>
              <a:ext uri="{FF2B5EF4-FFF2-40B4-BE49-F238E27FC236}">
                <a16:creationId xmlns="" xmlns:a16="http://schemas.microsoft.com/office/drawing/2014/main" id="{476CA787-1443-453E-A0C1-A9391E1B647D}"/>
              </a:ext>
            </a:extLst>
          </p:cNvPr>
          <p:cNvSpPr>
            <a:spLocks noGrp="1"/>
          </p:cNvSpPr>
          <p:nvPr>
            <p:ph type="body" sz="quarter" idx="53" hasCustomPrompt="1"/>
          </p:nvPr>
        </p:nvSpPr>
        <p:spPr>
          <a:xfrm>
            <a:off x="7888266" y="1931188"/>
            <a:ext cx="558402" cy="896112"/>
          </a:xfrm>
        </p:spPr>
        <p:txBody>
          <a:bodyPr lIns="0" tIns="0" rIns="0" bIns="0">
            <a:noAutofit/>
          </a:bodyPr>
          <a:lstStyle>
            <a:lvl1pPr marL="0" indent="0" algn="l">
              <a:buNone/>
              <a:defRPr sz="7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dirty="0"/>
              <a:t>1</a:t>
            </a:r>
            <a:endParaRPr lang="ru-RU" dirty="0"/>
          </a:p>
        </p:txBody>
      </p:sp>
    </p:spTree>
    <p:extLst>
      <p:ext uri="{BB962C8B-B14F-4D97-AF65-F5344CB8AC3E}">
        <p14:creationId xmlns:p14="http://schemas.microsoft.com/office/powerpoint/2010/main" val="706827135"/>
      </p:ext>
    </p:extLst>
  </p:cSld>
  <p:clrMapOvr>
    <a:masterClrMapping/>
  </p:clrMapOvr>
  <p:extLst mod="1">
    <p:ext uri="{DCECCB84-F9BA-43D5-87BE-67443E8EF086}">
      <p15:sldGuideLst xmlns:p15="http://schemas.microsoft.com/office/powerpoint/2012/main">
        <p15:guide id="4" orient="horz" pos="5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icture and Caption">
    <p:spTree>
      <p:nvGrpSpPr>
        <p:cNvPr id="1" name=""/>
        <p:cNvGrpSpPr/>
        <p:nvPr/>
      </p:nvGrpSpPr>
      <p:grpSpPr>
        <a:xfrm>
          <a:off x="0" y="0"/>
          <a:ext cx="0" cy="0"/>
          <a:chOff x="0" y="0"/>
          <a:chExt cx="0" cy="0"/>
        </a:xfrm>
      </p:grpSpPr>
      <p:sp>
        <p:nvSpPr>
          <p:cNvPr id="10" name="Picture Placeholder 7">
            <a:extLst>
              <a:ext uri="{FF2B5EF4-FFF2-40B4-BE49-F238E27FC236}">
                <a16:creationId xmlns="" xmlns:a16="http://schemas.microsoft.com/office/drawing/2014/main" id="{BB0064D4-BDD6-4678-9FA4-3A77F1600A65}"/>
              </a:ext>
            </a:extLst>
          </p:cNvPr>
          <p:cNvSpPr>
            <a:spLocks noGrp="1"/>
          </p:cNvSpPr>
          <p:nvPr>
            <p:ph type="pic" sz="quarter" idx="14"/>
          </p:nvPr>
        </p:nvSpPr>
        <p:spPr>
          <a:xfrm>
            <a:off x="6096000"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2" name="Title 1">
            <a:extLst>
              <a:ext uri="{FF2B5EF4-FFF2-40B4-BE49-F238E27FC236}">
                <a16:creationId xmlns="" xmlns:a16="http://schemas.microsoft.com/office/drawing/2014/main" id="{C6B931B8-6920-4B59-AD28-CB99D1D3F1A4}"/>
              </a:ext>
            </a:extLst>
          </p:cNvPr>
          <p:cNvSpPr>
            <a:spLocks noGrp="1"/>
          </p:cNvSpPr>
          <p:nvPr>
            <p:ph type="title"/>
          </p:nvPr>
        </p:nvSpPr>
        <p:spPr>
          <a:xfrm>
            <a:off x="830127" y="1436915"/>
            <a:ext cx="4584212" cy="1001338"/>
          </a:xfrm>
        </p:spPr>
        <p:txBody>
          <a:bodyPr lIns="36000" tIns="0" rIns="0" bIns="0" anchor="b">
            <a:normAutofit/>
          </a:bodyPr>
          <a:lstStyle>
            <a:lvl1pPr>
              <a:defRPr sz="3600"/>
            </a:lvl1pPr>
          </a:lstStyle>
          <a:p>
            <a:r>
              <a:rPr lang="en-US" noProof="0"/>
              <a:t>Click to edit Master title style</a:t>
            </a:r>
          </a:p>
        </p:txBody>
      </p:sp>
      <p:sp>
        <p:nvSpPr>
          <p:cNvPr id="3" name="Text Placeholder 2">
            <a:extLst>
              <a:ext uri="{FF2B5EF4-FFF2-40B4-BE49-F238E27FC236}">
                <a16:creationId xmlns="" xmlns:a16="http://schemas.microsoft.com/office/drawing/2014/main" id="{C246A6A6-0C1D-4435-9DB9-9E50E52E8DA2}"/>
              </a:ext>
            </a:extLst>
          </p:cNvPr>
          <p:cNvSpPr>
            <a:spLocks noGrp="1"/>
          </p:cNvSpPr>
          <p:nvPr>
            <p:ph type="body" idx="1" hasCustomPrompt="1"/>
          </p:nvPr>
        </p:nvSpPr>
        <p:spPr>
          <a:xfrm>
            <a:off x="830127" y="2545450"/>
            <a:ext cx="4584212"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 xmlns:a16="http://schemas.microsoft.com/office/drawing/2014/main" id="{771144CC-98A7-494C-8C18-4B4DD609498F}"/>
              </a:ext>
            </a:extLst>
          </p:cNvPr>
          <p:cNvSpPr>
            <a:spLocks noGrp="1"/>
          </p:cNvSpPr>
          <p:nvPr>
            <p:ph type="dt" sz="half" idx="10"/>
          </p:nvPr>
        </p:nvSpPr>
        <p:spPr>
          <a:xfrm>
            <a:off x="10265399" y="5810400"/>
            <a:ext cx="1080000" cy="234000"/>
          </a:xfrm>
        </p:spPr>
        <p:txBody>
          <a:bodyPr anchor="b" anchorCtr="0"/>
          <a:lstStyle>
            <a:lvl1pPr>
              <a:defRPr>
                <a:solidFill>
                  <a:schemeClr val="accent5">
                    <a:lumMod val="50000"/>
                  </a:schemeClr>
                </a:solidFill>
              </a:defRPr>
            </a:lvl1pPr>
          </a:lstStyle>
          <a:p>
            <a:fld id="{BC23DBD1-F259-4AEB-A7D9-D728D6E04490}" type="datetime1">
              <a:rPr lang="en-US" noProof="0" smtClean="0"/>
              <a:t>11/16/2021</a:t>
            </a:fld>
            <a:endParaRPr lang="en-US" noProof="0" dirty="0"/>
          </a:p>
        </p:txBody>
      </p:sp>
      <p:sp>
        <p:nvSpPr>
          <p:cNvPr id="5" name="Footer Placeholder 4">
            <a:extLst>
              <a:ext uri="{FF2B5EF4-FFF2-40B4-BE49-F238E27FC236}">
                <a16:creationId xmlns="" xmlns:a16="http://schemas.microsoft.com/office/drawing/2014/main" id="{5287AD20-725D-45E4-8D6A-08EF4C81833B}"/>
              </a:ext>
            </a:extLst>
          </p:cNvPr>
          <p:cNvSpPr>
            <a:spLocks noGrp="1"/>
          </p:cNvSpPr>
          <p:nvPr>
            <p:ph type="ftr" sz="quarter" idx="11"/>
          </p:nvPr>
        </p:nvSpPr>
        <p:spPr/>
        <p:txBody>
          <a:bodyPr/>
          <a:lstStyle>
            <a:lvl1pPr>
              <a:defRPr>
                <a:solidFill>
                  <a:schemeClr val="accent5">
                    <a:lumMod val="50000"/>
                  </a:schemeClr>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F586A1DB-63FF-4850-A872-85EE7C08769C}"/>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7" name="Text Placeholder 2">
            <a:extLst>
              <a:ext uri="{FF2B5EF4-FFF2-40B4-BE49-F238E27FC236}">
                <a16:creationId xmlns="" xmlns:a16="http://schemas.microsoft.com/office/drawing/2014/main" id="{13548F99-E128-4301-95D8-8FDACDA5912F}"/>
              </a:ext>
            </a:extLst>
          </p:cNvPr>
          <p:cNvSpPr>
            <a:spLocks noGrp="1"/>
          </p:cNvSpPr>
          <p:nvPr>
            <p:ph type="body" idx="13" hasCustomPrompt="1"/>
          </p:nvPr>
        </p:nvSpPr>
        <p:spPr>
          <a:xfrm>
            <a:off x="830128" y="3300065"/>
            <a:ext cx="4584212" cy="1745768"/>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2" name="Picture Placeholder 11">
            <a:extLst>
              <a:ext uri="{FF2B5EF4-FFF2-40B4-BE49-F238E27FC236}">
                <a16:creationId xmlns="" xmlns:a16="http://schemas.microsoft.com/office/drawing/2014/main" id="{11C7490E-08AD-4189-8849-3BD35E900B86}"/>
              </a:ext>
            </a:extLst>
          </p:cNvPr>
          <p:cNvSpPr>
            <a:spLocks noGrp="1"/>
          </p:cNvSpPr>
          <p:nvPr>
            <p:ph type="pic" sz="quarter" idx="15"/>
          </p:nvPr>
        </p:nvSpPr>
        <p:spPr>
          <a:xfrm>
            <a:off x="884897" y="805589"/>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80961137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icture and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2466C2-B08E-47AF-9DA7-104243999B45}"/>
              </a:ext>
            </a:extLst>
          </p:cNvPr>
          <p:cNvSpPr>
            <a:spLocks noGrp="1"/>
          </p:cNvSpPr>
          <p:nvPr>
            <p:ph type="title" hasCustomPrompt="1"/>
          </p:nvPr>
        </p:nvSpPr>
        <p:spPr>
          <a:xfrm>
            <a:off x="6726213" y="2264012"/>
            <a:ext cx="4584212" cy="540000"/>
          </a:xfrm>
        </p:spPr>
        <p:txBody>
          <a:bodyPr lIns="36000" tIns="0" rIns="0" bIns="0"/>
          <a:lstStyle/>
          <a:p>
            <a:r>
              <a:rPr lang="en-US" noProof="0"/>
              <a:t>Click to edit title style</a:t>
            </a:r>
          </a:p>
        </p:txBody>
      </p:sp>
      <p:sp>
        <p:nvSpPr>
          <p:cNvPr id="7" name="Date Placeholder 6">
            <a:extLst>
              <a:ext uri="{FF2B5EF4-FFF2-40B4-BE49-F238E27FC236}">
                <a16:creationId xmlns="" xmlns:a16="http://schemas.microsoft.com/office/drawing/2014/main" id="{0AA31567-B240-40D5-82F7-A7DBFE5DDBDF}"/>
              </a:ext>
            </a:extLst>
          </p:cNvPr>
          <p:cNvSpPr>
            <a:spLocks noGrp="1"/>
          </p:cNvSpPr>
          <p:nvPr>
            <p:ph type="dt" sz="half" idx="10"/>
          </p:nvPr>
        </p:nvSpPr>
        <p:spPr>
          <a:xfrm>
            <a:off x="10265399" y="5810400"/>
            <a:ext cx="1080000" cy="234000"/>
          </a:xfrm>
        </p:spPr>
        <p:txBody>
          <a:bodyPr/>
          <a:lstStyle/>
          <a:p>
            <a:fld id="{23D0A551-48C9-48F6-BF4E-DE641842128B}" type="datetime1">
              <a:rPr lang="en-US" noProof="0" smtClean="0"/>
              <a:t>11/16/2021</a:t>
            </a:fld>
            <a:endParaRPr lang="en-US" noProof="0" dirty="0"/>
          </a:p>
        </p:txBody>
      </p:sp>
      <p:sp>
        <p:nvSpPr>
          <p:cNvPr id="8" name="Footer Placeholder 7">
            <a:extLst>
              <a:ext uri="{FF2B5EF4-FFF2-40B4-BE49-F238E27FC236}">
                <a16:creationId xmlns=""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35" name="Picture Placeholder 7">
            <a:extLst>
              <a:ext uri="{FF2B5EF4-FFF2-40B4-BE49-F238E27FC236}">
                <a16:creationId xmlns="" xmlns:a16="http://schemas.microsoft.com/office/drawing/2014/main" id="{CD3882F6-C786-40F3-902A-6D4D2E6ED789}"/>
              </a:ext>
            </a:extLst>
          </p:cNvPr>
          <p:cNvSpPr>
            <a:spLocks noGrp="1"/>
          </p:cNvSpPr>
          <p:nvPr>
            <p:ph type="pic" sz="quarter" idx="14"/>
          </p:nvPr>
        </p:nvSpPr>
        <p:spPr>
          <a:xfrm>
            <a:off x="454854" y="457199"/>
            <a:ext cx="5637276" cy="5959476"/>
          </a:xfrm>
        </p:spPr>
        <p:txBody>
          <a:bodyPr anchor="ctr" anchorCtr="0">
            <a:noAutofit/>
          </a:bodyPr>
          <a:lstStyle>
            <a:lvl1pPr marL="0" indent="0" algn="ctr">
              <a:buNone/>
              <a:defRPr/>
            </a:lvl1pPr>
          </a:lstStyle>
          <a:p>
            <a:r>
              <a:rPr lang="en-US" noProof="0"/>
              <a:t>Click icon to add picture</a:t>
            </a:r>
            <a:endParaRPr lang="en-US" noProof="0" dirty="0"/>
          </a:p>
        </p:txBody>
      </p:sp>
      <p:sp>
        <p:nvSpPr>
          <p:cNvPr id="37" name="Text Placeholder 2">
            <a:extLst>
              <a:ext uri="{FF2B5EF4-FFF2-40B4-BE49-F238E27FC236}">
                <a16:creationId xmlns="" xmlns:a16="http://schemas.microsoft.com/office/drawing/2014/main" id="{1100B10F-F811-4557-88AB-52E9E7FE0378}"/>
              </a:ext>
            </a:extLst>
          </p:cNvPr>
          <p:cNvSpPr>
            <a:spLocks noGrp="1"/>
          </p:cNvSpPr>
          <p:nvPr>
            <p:ph type="body" idx="13" hasCustomPrompt="1"/>
          </p:nvPr>
        </p:nvSpPr>
        <p:spPr>
          <a:xfrm>
            <a:off x="6726213" y="2990573"/>
            <a:ext cx="4584212" cy="2467690"/>
          </a:xfrm>
        </p:spPr>
        <p:txBody>
          <a:bodyPr lIns="36000" tIns="0" rIns="0" bIns="0">
            <a:normAutofit/>
          </a:bodyPr>
          <a:lstStyle>
            <a:lvl1pPr marL="216000" indent="-216000">
              <a:spcBef>
                <a:spcPts val="600"/>
              </a:spcBef>
              <a:buClr>
                <a:schemeClr val="accent1">
                  <a:lumMod val="40000"/>
                  <a:lumOff val="60000"/>
                </a:schemeClr>
              </a:buClr>
              <a:buSzPct val="125000"/>
              <a:buFont typeface="Wingdings" panose="05000000000000000000" pitchFamily="2" charset="2"/>
              <a:buChar char="§"/>
              <a:defRPr sz="1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50992851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noProof="0"/>
              <a:t>Click to edit Master title style</a:t>
            </a:r>
          </a:p>
        </p:txBody>
      </p:sp>
      <p:sp>
        <p:nvSpPr>
          <p:cNvPr id="3" name="Text Placeholder 2">
            <a:extLst>
              <a:ext uri="{FF2B5EF4-FFF2-40B4-BE49-F238E27FC236}">
                <a16:creationId xmlns="" xmlns:a16="http://schemas.microsoft.com/office/drawing/2014/main" id="{8DCD31C4-8140-4486-8E32-7EA32B162A92}"/>
              </a:ext>
            </a:extLst>
          </p:cNvPr>
          <p:cNvSpPr>
            <a:spLocks noGrp="1"/>
          </p:cNvSpPr>
          <p:nvPr>
            <p:ph type="body" idx="1" hasCustomPrompt="1"/>
          </p:nvPr>
        </p:nvSpPr>
        <p:spPr>
          <a:xfrm>
            <a:off x="836612"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7" name="Date Placeholder 6">
            <a:extLst>
              <a:ext uri="{FF2B5EF4-FFF2-40B4-BE49-F238E27FC236}">
                <a16:creationId xmlns="" xmlns:a16="http://schemas.microsoft.com/office/drawing/2014/main" id="{0AA31567-B240-40D5-82F7-A7DBFE5DDBDF}"/>
              </a:ext>
            </a:extLst>
          </p:cNvPr>
          <p:cNvSpPr>
            <a:spLocks noGrp="1"/>
          </p:cNvSpPr>
          <p:nvPr>
            <p:ph type="dt" sz="half" idx="10"/>
          </p:nvPr>
        </p:nvSpPr>
        <p:spPr/>
        <p:txBody>
          <a:bodyPr/>
          <a:lstStyle/>
          <a:p>
            <a:fld id="{23D0A551-48C9-48F6-BF4E-DE641842128B}" type="datetime1">
              <a:rPr lang="en-US" noProof="0" smtClean="0"/>
              <a:t>11/16/2021</a:t>
            </a:fld>
            <a:endParaRPr lang="en-US" noProof="0" dirty="0"/>
          </a:p>
        </p:txBody>
      </p:sp>
      <p:sp>
        <p:nvSpPr>
          <p:cNvPr id="8" name="Footer Placeholder 7">
            <a:extLst>
              <a:ext uri="{FF2B5EF4-FFF2-40B4-BE49-F238E27FC236}">
                <a16:creationId xmlns=""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2" name="Text Placeholder 11">
            <a:extLst>
              <a:ext uri="{FF2B5EF4-FFF2-40B4-BE49-F238E27FC236}">
                <a16:creationId xmlns="" xmlns:a16="http://schemas.microsoft.com/office/drawing/2014/main" id="{801E1CE2-D1DE-4252-B61A-6630E4C2CA05}"/>
              </a:ext>
            </a:extLst>
          </p:cNvPr>
          <p:cNvSpPr>
            <a:spLocks noGrp="1"/>
          </p:cNvSpPr>
          <p:nvPr>
            <p:ph type="body" sz="quarter" idx="13" hasCustomPrompt="1"/>
          </p:nvPr>
        </p:nvSpPr>
        <p:spPr>
          <a:xfrm>
            <a:off x="836612" y="3322311"/>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2">
            <a:extLst>
              <a:ext uri="{FF2B5EF4-FFF2-40B4-BE49-F238E27FC236}">
                <a16:creationId xmlns="" xmlns:a16="http://schemas.microsoft.com/office/drawing/2014/main" id="{3919B118-F379-4011-B1CF-E685CC09FA38}"/>
              </a:ext>
            </a:extLst>
          </p:cNvPr>
          <p:cNvSpPr>
            <a:spLocks noGrp="1"/>
          </p:cNvSpPr>
          <p:nvPr>
            <p:ph type="body" idx="14" hasCustomPrompt="1"/>
          </p:nvPr>
        </p:nvSpPr>
        <p:spPr>
          <a:xfrm>
            <a:off x="6486746" y="2950868"/>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4" name="Text Placeholder 11">
            <a:extLst>
              <a:ext uri="{FF2B5EF4-FFF2-40B4-BE49-F238E27FC236}">
                <a16:creationId xmlns="" xmlns:a16="http://schemas.microsoft.com/office/drawing/2014/main" id="{CF59DFEB-5DA9-4E64-84A0-3FAA808064B5}"/>
              </a:ext>
            </a:extLst>
          </p:cNvPr>
          <p:cNvSpPr>
            <a:spLocks noGrp="1"/>
          </p:cNvSpPr>
          <p:nvPr>
            <p:ph type="body" sz="quarter" idx="15" hasCustomPrompt="1"/>
          </p:nvPr>
        </p:nvSpPr>
        <p:spPr>
          <a:xfrm>
            <a:off x="6486746" y="3318403"/>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5">
            <a:extLst>
              <a:ext uri="{FF2B5EF4-FFF2-40B4-BE49-F238E27FC236}">
                <a16:creationId xmlns="" xmlns:a16="http://schemas.microsoft.com/office/drawing/2014/main" id="{E6F4EC4F-5660-46EA-97AC-4F2DD125B485}"/>
              </a:ext>
            </a:extLst>
          </p:cNvPr>
          <p:cNvSpPr>
            <a:spLocks noGrp="1"/>
          </p:cNvSpPr>
          <p:nvPr>
            <p:ph type="pic" sz="quarter" idx="16"/>
          </p:nvPr>
        </p:nvSpPr>
        <p:spPr>
          <a:xfrm>
            <a:off x="836612" y="2284186"/>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7" name="Picture Placeholder 15">
            <a:extLst>
              <a:ext uri="{FF2B5EF4-FFF2-40B4-BE49-F238E27FC236}">
                <a16:creationId xmlns="" xmlns:a16="http://schemas.microsoft.com/office/drawing/2014/main" id="{F842B3BB-CE92-4AEA-A2FF-5EEC732A4EFF}"/>
              </a:ext>
            </a:extLst>
          </p:cNvPr>
          <p:cNvSpPr>
            <a:spLocks noGrp="1"/>
          </p:cNvSpPr>
          <p:nvPr>
            <p:ph type="pic" sz="quarter" idx="17"/>
          </p:nvPr>
        </p:nvSpPr>
        <p:spPr>
          <a:xfrm>
            <a:off x="6486746" y="2284186"/>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26" name="Text Placeholder 2">
            <a:extLst>
              <a:ext uri="{FF2B5EF4-FFF2-40B4-BE49-F238E27FC236}">
                <a16:creationId xmlns="" xmlns:a16="http://schemas.microsoft.com/office/drawing/2014/main" id="{797EA708-3A77-4F99-A2EA-0333462ED1F9}"/>
              </a:ext>
            </a:extLst>
          </p:cNvPr>
          <p:cNvSpPr>
            <a:spLocks noGrp="1"/>
          </p:cNvSpPr>
          <p:nvPr>
            <p:ph type="body" idx="18" hasCustomPrompt="1"/>
          </p:nvPr>
        </p:nvSpPr>
        <p:spPr>
          <a:xfrm>
            <a:off x="836612"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 xmlns:a16="http://schemas.microsoft.com/office/drawing/2014/main" id="{67207F0C-C876-4E0B-B625-1FDCC3DE6BB8}"/>
              </a:ext>
            </a:extLst>
          </p:cNvPr>
          <p:cNvSpPr>
            <a:spLocks noGrp="1"/>
          </p:cNvSpPr>
          <p:nvPr>
            <p:ph type="body" sz="quarter" idx="19" hasCustomPrompt="1"/>
          </p:nvPr>
        </p:nvSpPr>
        <p:spPr>
          <a:xfrm>
            <a:off x="836612" y="5026287"/>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Text Placeholder 2">
            <a:extLst>
              <a:ext uri="{FF2B5EF4-FFF2-40B4-BE49-F238E27FC236}">
                <a16:creationId xmlns="" xmlns:a16="http://schemas.microsoft.com/office/drawing/2014/main" id="{8D53F1E4-6C15-48EA-8342-A2127473F132}"/>
              </a:ext>
            </a:extLst>
          </p:cNvPr>
          <p:cNvSpPr>
            <a:spLocks noGrp="1"/>
          </p:cNvSpPr>
          <p:nvPr>
            <p:ph type="body" idx="20" hasCustomPrompt="1"/>
          </p:nvPr>
        </p:nvSpPr>
        <p:spPr>
          <a:xfrm>
            <a:off x="6486746" y="4654845"/>
            <a:ext cx="48667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9" name="Text Placeholder 11">
            <a:extLst>
              <a:ext uri="{FF2B5EF4-FFF2-40B4-BE49-F238E27FC236}">
                <a16:creationId xmlns="" xmlns:a16="http://schemas.microsoft.com/office/drawing/2014/main" id="{F3CFD351-584A-4587-BC54-F35254DC7E24}"/>
              </a:ext>
            </a:extLst>
          </p:cNvPr>
          <p:cNvSpPr>
            <a:spLocks noGrp="1"/>
          </p:cNvSpPr>
          <p:nvPr>
            <p:ph type="body" sz="quarter" idx="21" hasCustomPrompt="1"/>
          </p:nvPr>
        </p:nvSpPr>
        <p:spPr>
          <a:xfrm>
            <a:off x="6486746" y="5022379"/>
            <a:ext cx="4866745" cy="540000"/>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0" name="Picture Placeholder 15">
            <a:extLst>
              <a:ext uri="{FF2B5EF4-FFF2-40B4-BE49-F238E27FC236}">
                <a16:creationId xmlns="" xmlns:a16="http://schemas.microsoft.com/office/drawing/2014/main" id="{1303F657-7B5B-4B28-8EAA-386438351FB4}"/>
              </a:ext>
            </a:extLst>
          </p:cNvPr>
          <p:cNvSpPr>
            <a:spLocks noGrp="1"/>
          </p:cNvSpPr>
          <p:nvPr>
            <p:ph type="pic" sz="quarter" idx="22"/>
          </p:nvPr>
        </p:nvSpPr>
        <p:spPr>
          <a:xfrm>
            <a:off x="836612" y="39881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1" name="Picture Placeholder 15">
            <a:extLst>
              <a:ext uri="{FF2B5EF4-FFF2-40B4-BE49-F238E27FC236}">
                <a16:creationId xmlns="" xmlns:a16="http://schemas.microsoft.com/office/drawing/2014/main" id="{F994D41E-0FC7-48BC-98E8-C6B199A7B04F}"/>
              </a:ext>
            </a:extLst>
          </p:cNvPr>
          <p:cNvSpPr>
            <a:spLocks noGrp="1"/>
          </p:cNvSpPr>
          <p:nvPr>
            <p:ph type="pic" sz="quarter" idx="23"/>
          </p:nvPr>
        </p:nvSpPr>
        <p:spPr>
          <a:xfrm>
            <a:off x="6486746" y="3988163"/>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 xmlns:a16="http://schemas.microsoft.com/office/drawing/2014/main" id="{68514664-8AD0-4DF7-8C6F-12FFA6BEA7B2}"/>
              </a:ext>
            </a:extLst>
          </p:cNvPr>
          <p:cNvSpPr>
            <a:spLocks noGrp="1"/>
          </p:cNvSpPr>
          <p:nvPr>
            <p:ph type="body" idx="24" hasCustomPrompt="1"/>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4"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240834853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Two Text Blocks">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BDE44FD2-4D01-4152-92DA-14AD1463CC94}"/>
              </a:ext>
            </a:extLst>
          </p:cNvPr>
          <p:cNvSpPr/>
          <p:nvPr userDrawn="1"/>
        </p:nvSpPr>
        <p:spPr>
          <a:xfrm>
            <a:off x="879144" y="2301657"/>
            <a:ext cx="5257799" cy="4374516"/>
          </a:xfrm>
          <a:prstGeom prst="rect">
            <a:avLst/>
          </a:prstGeom>
          <a:blipFill>
            <a:blip r:embed="rId2"/>
            <a:srcRect/>
            <a:stretch>
              <a:fillRect l="-2654" t="-2825" r="2654" b="-10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32466C2-B08E-47AF-9DA7-104243999B45}"/>
              </a:ext>
            </a:extLst>
          </p:cNvPr>
          <p:cNvSpPr>
            <a:spLocks noGrp="1"/>
          </p:cNvSpPr>
          <p:nvPr>
            <p:ph type="title"/>
          </p:nvPr>
        </p:nvSpPr>
        <p:spPr>
          <a:xfrm>
            <a:off x="838200" y="742867"/>
            <a:ext cx="9037320" cy="566931"/>
          </a:xfrm>
        </p:spPr>
        <p:txBody>
          <a:bodyPr lIns="36000" tIns="0" rIns="0" bIns="0"/>
          <a:lstStyle/>
          <a:p>
            <a:r>
              <a:rPr lang="en-US" noProof="0"/>
              <a:t>Click to edit Master title style</a:t>
            </a:r>
          </a:p>
        </p:txBody>
      </p:sp>
      <p:sp>
        <p:nvSpPr>
          <p:cNvPr id="7" name="Date Placeholder 6">
            <a:extLst>
              <a:ext uri="{FF2B5EF4-FFF2-40B4-BE49-F238E27FC236}">
                <a16:creationId xmlns="" xmlns:a16="http://schemas.microsoft.com/office/drawing/2014/main" id="{0AA31567-B240-40D5-82F7-A7DBFE5DDBDF}"/>
              </a:ext>
            </a:extLst>
          </p:cNvPr>
          <p:cNvSpPr>
            <a:spLocks noGrp="1"/>
          </p:cNvSpPr>
          <p:nvPr>
            <p:ph type="dt" sz="half" idx="10"/>
          </p:nvPr>
        </p:nvSpPr>
        <p:spPr/>
        <p:txBody>
          <a:bodyPr/>
          <a:lstStyle/>
          <a:p>
            <a:fld id="{D8FBFFEB-7D66-4958-8CB8-D2B18C6A5A9B}" type="datetime1">
              <a:rPr lang="en-US" noProof="0" smtClean="0"/>
              <a:t>11/16/2021</a:t>
            </a:fld>
            <a:endParaRPr lang="en-US" noProof="0" dirty="0"/>
          </a:p>
        </p:txBody>
      </p:sp>
      <p:sp>
        <p:nvSpPr>
          <p:cNvPr id="8" name="Footer Placeholder 7">
            <a:extLst>
              <a:ext uri="{FF2B5EF4-FFF2-40B4-BE49-F238E27FC236}">
                <a16:creationId xmlns="" xmlns:a16="http://schemas.microsoft.com/office/drawing/2014/main" id="{20CFCD12-4263-4A80-B68E-F72622E6ADC5}"/>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 xmlns:a16="http://schemas.microsoft.com/office/drawing/2014/main" id="{A641E74F-5D68-44E6-AE69-70A1A935E91D}"/>
              </a:ext>
            </a:extLst>
          </p:cNvPr>
          <p:cNvSpPr>
            <a:spLocks noGrp="1"/>
          </p:cNvSpPr>
          <p:nvPr>
            <p:ph type="sldNum" sz="quarter" idx="12"/>
          </p:nvPr>
        </p:nvSpPr>
        <p:spPr/>
        <p:txBody>
          <a:bodyPr/>
          <a:lstStyle/>
          <a:p>
            <a:fld id="{3CE5352E-9B9F-4EDC-8769-7FA3D3F814C7}" type="slidenum">
              <a:rPr lang="en-US" noProof="0" smtClean="0"/>
              <a:t>‹#›</a:t>
            </a:fld>
            <a:endParaRPr lang="en-US" noProof="0" dirty="0"/>
          </a:p>
        </p:txBody>
      </p:sp>
      <p:sp>
        <p:nvSpPr>
          <p:cNvPr id="13" name="Text Placeholder 2">
            <a:extLst>
              <a:ext uri="{FF2B5EF4-FFF2-40B4-BE49-F238E27FC236}">
                <a16:creationId xmlns="" xmlns:a16="http://schemas.microsoft.com/office/drawing/2014/main" id="{3919B118-F379-4011-B1CF-E685CC09FA38}"/>
              </a:ext>
            </a:extLst>
          </p:cNvPr>
          <p:cNvSpPr>
            <a:spLocks noGrp="1"/>
          </p:cNvSpPr>
          <p:nvPr>
            <p:ph type="body" idx="14" hasCustomPrompt="1"/>
          </p:nvPr>
        </p:nvSpPr>
        <p:spPr>
          <a:xfrm>
            <a:off x="6486746"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14" name="Text Placeholder 11">
            <a:extLst>
              <a:ext uri="{FF2B5EF4-FFF2-40B4-BE49-F238E27FC236}">
                <a16:creationId xmlns="" xmlns:a16="http://schemas.microsoft.com/office/drawing/2014/main" id="{CF59DFEB-5DA9-4E64-84A0-3FAA808064B5}"/>
              </a:ext>
            </a:extLst>
          </p:cNvPr>
          <p:cNvSpPr>
            <a:spLocks noGrp="1"/>
          </p:cNvSpPr>
          <p:nvPr>
            <p:ph type="body" sz="quarter" idx="15" hasCustomPrompt="1"/>
          </p:nvPr>
        </p:nvSpPr>
        <p:spPr>
          <a:xfrm>
            <a:off x="6486747" y="4086418"/>
            <a:ext cx="1783080" cy="1271016"/>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7" name="Picture Placeholder 15">
            <a:extLst>
              <a:ext uri="{FF2B5EF4-FFF2-40B4-BE49-F238E27FC236}">
                <a16:creationId xmlns="" xmlns:a16="http://schemas.microsoft.com/office/drawing/2014/main" id="{F842B3BB-CE92-4AEA-A2FF-5EEC732A4EFF}"/>
              </a:ext>
            </a:extLst>
          </p:cNvPr>
          <p:cNvSpPr>
            <a:spLocks noGrp="1"/>
          </p:cNvSpPr>
          <p:nvPr>
            <p:ph type="pic" sz="quarter" idx="17"/>
          </p:nvPr>
        </p:nvSpPr>
        <p:spPr>
          <a:xfrm>
            <a:off x="6486746" y="3069135"/>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33" name="Text Placeholder 2">
            <a:extLst>
              <a:ext uri="{FF2B5EF4-FFF2-40B4-BE49-F238E27FC236}">
                <a16:creationId xmlns="" xmlns:a16="http://schemas.microsoft.com/office/drawing/2014/main" id="{68514664-8AD0-4DF7-8C6F-12FFA6BEA7B2}"/>
              </a:ext>
            </a:extLst>
          </p:cNvPr>
          <p:cNvSpPr>
            <a:spLocks noGrp="1"/>
          </p:cNvSpPr>
          <p:nvPr>
            <p:ph type="body" idx="24" hasCustomPrompt="1"/>
          </p:nvPr>
        </p:nvSpPr>
        <p:spPr>
          <a:xfrm>
            <a:off x="838200" y="1377833"/>
            <a:ext cx="9037320" cy="540000"/>
          </a:xfrm>
        </p:spPr>
        <p:txBody>
          <a:bodyPr lIns="36000" tIns="0" rIns="0" bIns="0">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1" name="Picture Placeholder 10">
            <a:extLst>
              <a:ext uri="{FF2B5EF4-FFF2-40B4-BE49-F238E27FC236}">
                <a16:creationId xmlns="" xmlns:a16="http://schemas.microsoft.com/office/drawing/2014/main" id="{3B535E35-8075-4558-BA3A-C9DFB4FCA5B8}"/>
              </a:ext>
            </a:extLst>
          </p:cNvPr>
          <p:cNvSpPr>
            <a:spLocks noGrp="1"/>
          </p:cNvSpPr>
          <p:nvPr>
            <p:ph type="pic" sz="quarter" idx="26"/>
          </p:nvPr>
        </p:nvSpPr>
        <p:spPr>
          <a:xfrm>
            <a:off x="1061177" y="2461528"/>
            <a:ext cx="4555067" cy="25908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25" name="Text Placeholder 2">
            <a:extLst>
              <a:ext uri="{FF2B5EF4-FFF2-40B4-BE49-F238E27FC236}">
                <a16:creationId xmlns="" xmlns:a16="http://schemas.microsoft.com/office/drawing/2014/main" id="{9E1A0053-EF84-446F-850C-6AC8FF9CCEDF}"/>
              </a:ext>
            </a:extLst>
          </p:cNvPr>
          <p:cNvSpPr>
            <a:spLocks noGrp="1"/>
          </p:cNvSpPr>
          <p:nvPr>
            <p:ph type="body" idx="27" hasCustomPrompt="1"/>
          </p:nvPr>
        </p:nvSpPr>
        <p:spPr>
          <a:xfrm>
            <a:off x="9098279" y="3718884"/>
            <a:ext cx="2089545"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text</a:t>
            </a:r>
          </a:p>
        </p:txBody>
      </p:sp>
      <p:sp>
        <p:nvSpPr>
          <p:cNvPr id="32" name="Text Placeholder 11">
            <a:extLst>
              <a:ext uri="{FF2B5EF4-FFF2-40B4-BE49-F238E27FC236}">
                <a16:creationId xmlns="" xmlns:a16="http://schemas.microsoft.com/office/drawing/2014/main" id="{1534A936-14F3-4AEF-8CAD-03D91D568FE0}"/>
              </a:ext>
            </a:extLst>
          </p:cNvPr>
          <p:cNvSpPr>
            <a:spLocks noGrp="1"/>
          </p:cNvSpPr>
          <p:nvPr>
            <p:ph type="body" sz="quarter" idx="28" hasCustomPrompt="1"/>
          </p:nvPr>
        </p:nvSpPr>
        <p:spPr>
          <a:xfrm>
            <a:off x="9098280" y="4086418"/>
            <a:ext cx="1783080" cy="1271016"/>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35" name="Picture Placeholder 15">
            <a:extLst>
              <a:ext uri="{FF2B5EF4-FFF2-40B4-BE49-F238E27FC236}">
                <a16:creationId xmlns="" xmlns:a16="http://schemas.microsoft.com/office/drawing/2014/main" id="{A88BEF2F-BB04-4330-BC4B-2912B69653B6}"/>
              </a:ext>
            </a:extLst>
          </p:cNvPr>
          <p:cNvSpPr>
            <a:spLocks noGrp="1"/>
          </p:cNvSpPr>
          <p:nvPr>
            <p:ph type="pic" sz="quarter" idx="29"/>
          </p:nvPr>
        </p:nvSpPr>
        <p:spPr>
          <a:xfrm>
            <a:off x="9098279" y="3069135"/>
            <a:ext cx="612648" cy="557784"/>
          </a:xfrm>
        </p:spPr>
        <p:txBody>
          <a:bodyPr anchor="ctr" anchorCtr="0">
            <a:noAutofit/>
          </a:bodyPr>
          <a:lstStyle>
            <a:lvl1pPr marL="0" indent="0" algn="ctr">
              <a:buNone/>
              <a:defRPr sz="900"/>
            </a:lvl1pPr>
          </a:lstStyle>
          <a:p>
            <a:r>
              <a:rPr lang="en-US" noProof="0"/>
              <a:t>Click icon to add picture</a:t>
            </a:r>
            <a:endParaRPr lang="en-US" noProof="0" dirty="0"/>
          </a:p>
        </p:txBody>
      </p:sp>
      <p:sp>
        <p:nvSpPr>
          <p:cNvPr id="16" name="Picture Placeholder 11">
            <a:extLst>
              <a:ext uri="{FF2B5EF4-FFF2-40B4-BE49-F238E27FC236}">
                <a16:creationId xmlns="" xmlns:a16="http://schemas.microsoft.com/office/drawing/2014/main" id="{48D7F0F9-4118-4257-9D45-A5772C2110D7}"/>
              </a:ext>
            </a:extLst>
          </p:cNvPr>
          <p:cNvSpPr>
            <a:spLocks noGrp="1"/>
          </p:cNvSpPr>
          <p:nvPr>
            <p:ph type="pic" sz="quarter" idx="25"/>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526567414"/>
      </p:ext>
    </p:extLst>
  </p:cSld>
  <p:clrMapOvr>
    <a:masterClrMapping/>
  </p:clrMapOvr>
  <p:extLst mod="1">
    <p:ext uri="{DCECCB84-F9BA-43D5-87BE-67443E8EF086}">
      <p15:sldGuideLst xmlns:p15="http://schemas.microsoft.com/office/powerpoint/2012/main">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3">
    <p:spTree>
      <p:nvGrpSpPr>
        <p:cNvPr id="1" name=""/>
        <p:cNvGrpSpPr/>
        <p:nvPr/>
      </p:nvGrpSpPr>
      <p:grpSpPr>
        <a:xfrm>
          <a:off x="0" y="0"/>
          <a:ext cx="0" cy="0"/>
          <a:chOff x="0" y="0"/>
          <a:chExt cx="0" cy="0"/>
        </a:xfrm>
      </p:grpSpPr>
      <p:sp>
        <p:nvSpPr>
          <p:cNvPr id="17" name="Rectangle 16">
            <a:extLst>
              <a:ext uri="{FF2B5EF4-FFF2-40B4-BE49-F238E27FC236}">
                <a16:creationId xmlns="" xmlns:a16="http://schemas.microsoft.com/office/drawing/2014/main" id="{AB7BBC9A-B18B-4F56-8515-321CD01B2666}"/>
              </a:ext>
            </a:extLst>
          </p:cNvPr>
          <p:cNvSpPr/>
          <p:nvPr userDrawn="1"/>
        </p:nvSpPr>
        <p:spPr>
          <a:xfrm>
            <a:off x="7975232" y="2875541"/>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011F8E8F-7A79-47A4-A23F-F3FD3E2A15F3}"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9" name="Text Placeholder 2">
            <a:extLst>
              <a:ext uri="{FF2B5EF4-FFF2-40B4-BE49-F238E27FC236}">
                <a16:creationId xmlns=""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Rectangle 15">
            <a:extLst>
              <a:ext uri="{FF2B5EF4-FFF2-40B4-BE49-F238E27FC236}">
                <a16:creationId xmlns="" xmlns:a16="http://schemas.microsoft.com/office/drawing/2014/main" id="{7684F357-0C41-471E-A413-4D42ADE55B12}"/>
              </a:ext>
            </a:extLst>
          </p:cNvPr>
          <p:cNvSpPr/>
          <p:nvPr userDrawn="1"/>
        </p:nvSpPr>
        <p:spPr>
          <a:xfrm>
            <a:off x="458724" y="2852928"/>
            <a:ext cx="3758184" cy="3547872"/>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 xmlns:a16="http://schemas.microsoft.com/office/drawing/2014/main" id="{33076231-2A54-4E4C-AED3-197E208C14BB}"/>
              </a:ext>
            </a:extLst>
          </p:cNvPr>
          <p:cNvSpPr/>
          <p:nvPr userDrawn="1"/>
        </p:nvSpPr>
        <p:spPr>
          <a:xfrm>
            <a:off x="4216908" y="2395728"/>
            <a:ext cx="3758184" cy="446227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Text Placeholder 7">
            <a:extLst>
              <a:ext uri="{FF2B5EF4-FFF2-40B4-BE49-F238E27FC236}">
                <a16:creationId xmlns="" xmlns:a16="http://schemas.microsoft.com/office/drawing/2014/main" id="{63C66F5D-DEC7-40DB-ACC1-70F67F4C9F4B}"/>
              </a:ext>
            </a:extLst>
          </p:cNvPr>
          <p:cNvSpPr>
            <a:spLocks noGrp="1"/>
          </p:cNvSpPr>
          <p:nvPr>
            <p:ph type="body" sz="quarter" idx="25" hasCustomPrompt="1"/>
          </p:nvPr>
        </p:nvSpPr>
        <p:spPr>
          <a:xfrm>
            <a:off x="838086"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20" name="Text Placeholder 2">
            <a:extLst>
              <a:ext uri="{FF2B5EF4-FFF2-40B4-BE49-F238E27FC236}">
                <a16:creationId xmlns="" xmlns:a16="http://schemas.microsoft.com/office/drawing/2014/main" id="{61FE0B9B-7D73-4311-B749-C3FA874AF7CC}"/>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1" name="Text Placeholder 11">
            <a:extLst>
              <a:ext uri="{FF2B5EF4-FFF2-40B4-BE49-F238E27FC236}">
                <a16:creationId xmlns="" xmlns:a16="http://schemas.microsoft.com/office/drawing/2014/main" id="{4A6CBB7D-3142-4CED-98BE-68B4F7C14E52}"/>
              </a:ext>
            </a:extLst>
          </p:cNvPr>
          <p:cNvSpPr>
            <a:spLocks noGrp="1"/>
          </p:cNvSpPr>
          <p:nvPr>
            <p:ph type="body" sz="quarter" idx="13" hasCustomPrompt="1"/>
          </p:nvPr>
        </p:nvSpPr>
        <p:spPr>
          <a:xfrm>
            <a:off x="836613"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2" name="Text Placeholder 7">
            <a:extLst>
              <a:ext uri="{FF2B5EF4-FFF2-40B4-BE49-F238E27FC236}">
                <a16:creationId xmlns="" xmlns:a16="http://schemas.microsoft.com/office/drawing/2014/main" id="{78844A59-978B-47C0-B59A-F529FA41BF10}"/>
              </a:ext>
            </a:extLst>
          </p:cNvPr>
          <p:cNvSpPr>
            <a:spLocks noGrp="1"/>
          </p:cNvSpPr>
          <p:nvPr>
            <p:ph type="body" sz="quarter" idx="26" hasCustomPrompt="1"/>
          </p:nvPr>
        </p:nvSpPr>
        <p:spPr>
          <a:xfrm>
            <a:off x="835823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3</a:t>
            </a:r>
          </a:p>
        </p:txBody>
      </p:sp>
      <p:sp>
        <p:nvSpPr>
          <p:cNvPr id="23" name="Text Placeholder 2">
            <a:extLst>
              <a:ext uri="{FF2B5EF4-FFF2-40B4-BE49-F238E27FC236}">
                <a16:creationId xmlns="" xmlns:a16="http://schemas.microsoft.com/office/drawing/2014/main" id="{D09F31D3-FC19-4A61-A915-5F11C6F7EBD8}"/>
              </a:ext>
            </a:extLst>
          </p:cNvPr>
          <p:cNvSpPr>
            <a:spLocks noGrp="1"/>
          </p:cNvSpPr>
          <p:nvPr>
            <p:ph type="body" idx="27" hasCustomPrompt="1"/>
          </p:nvPr>
        </p:nvSpPr>
        <p:spPr>
          <a:xfrm>
            <a:off x="835675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4" name="Text Placeholder 11">
            <a:extLst>
              <a:ext uri="{FF2B5EF4-FFF2-40B4-BE49-F238E27FC236}">
                <a16:creationId xmlns="" xmlns:a16="http://schemas.microsoft.com/office/drawing/2014/main" id="{6AA97C78-ABC3-4559-8EFA-1F24C3A6E3FE}"/>
              </a:ext>
            </a:extLst>
          </p:cNvPr>
          <p:cNvSpPr>
            <a:spLocks noGrp="1"/>
          </p:cNvSpPr>
          <p:nvPr>
            <p:ph type="body" sz="quarter" idx="28" hasCustomPrompt="1"/>
          </p:nvPr>
        </p:nvSpPr>
        <p:spPr>
          <a:xfrm>
            <a:off x="835675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5" name="Text Placeholder 7">
            <a:extLst>
              <a:ext uri="{FF2B5EF4-FFF2-40B4-BE49-F238E27FC236}">
                <a16:creationId xmlns="" xmlns:a16="http://schemas.microsoft.com/office/drawing/2014/main" id="{92A70C67-E4B2-45C8-BD5F-DF3679B00C82}"/>
              </a:ext>
            </a:extLst>
          </p:cNvPr>
          <p:cNvSpPr>
            <a:spLocks noGrp="1"/>
          </p:cNvSpPr>
          <p:nvPr>
            <p:ph type="body" sz="quarter" idx="29" hasCustomPrompt="1"/>
          </p:nvPr>
        </p:nvSpPr>
        <p:spPr>
          <a:xfrm>
            <a:off x="4596270" y="3012360"/>
            <a:ext cx="1266825"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2</a:t>
            </a:r>
          </a:p>
        </p:txBody>
      </p:sp>
      <p:sp>
        <p:nvSpPr>
          <p:cNvPr id="26" name="Text Placeholder 2">
            <a:extLst>
              <a:ext uri="{FF2B5EF4-FFF2-40B4-BE49-F238E27FC236}">
                <a16:creationId xmlns="" xmlns:a16="http://schemas.microsoft.com/office/drawing/2014/main" id="{9CA39242-8640-435B-8C03-0CB0BC8E88E6}"/>
              </a:ext>
            </a:extLst>
          </p:cNvPr>
          <p:cNvSpPr>
            <a:spLocks noGrp="1"/>
          </p:cNvSpPr>
          <p:nvPr>
            <p:ph type="body" idx="30" hasCustomPrompt="1"/>
          </p:nvPr>
        </p:nvSpPr>
        <p:spPr>
          <a:xfrm>
            <a:off x="4594797"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27" name="Text Placeholder 11">
            <a:extLst>
              <a:ext uri="{FF2B5EF4-FFF2-40B4-BE49-F238E27FC236}">
                <a16:creationId xmlns="" xmlns:a16="http://schemas.microsoft.com/office/drawing/2014/main" id="{62E97E9F-0DAA-48F4-90F4-640195EAD7DA}"/>
              </a:ext>
            </a:extLst>
          </p:cNvPr>
          <p:cNvSpPr>
            <a:spLocks noGrp="1"/>
          </p:cNvSpPr>
          <p:nvPr>
            <p:ph type="body" sz="quarter" idx="31" hasCustomPrompt="1"/>
          </p:nvPr>
        </p:nvSpPr>
        <p:spPr>
          <a:xfrm>
            <a:off x="4594797" y="4433657"/>
            <a:ext cx="2992278"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28" name="Picture Placeholder 11">
            <a:extLst>
              <a:ext uri="{FF2B5EF4-FFF2-40B4-BE49-F238E27FC236}">
                <a16:creationId xmlns=""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11441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131326-08A9-441D-B1A8-66271415853E}"/>
              </a:ext>
            </a:extLst>
          </p:cNvPr>
          <p:cNvSpPr>
            <a:spLocks noGrp="1"/>
          </p:cNvSpPr>
          <p:nvPr>
            <p:ph type="title"/>
          </p:nvPr>
        </p:nvSpPr>
        <p:spPr>
          <a:xfrm>
            <a:off x="836614" y="740998"/>
            <a:ext cx="9535686" cy="568800"/>
          </a:xfrm>
        </p:spPr>
        <p:txBody>
          <a:bodyPr lIns="36000" tIns="0" rIns="0" bIns="0"/>
          <a:lstStyle/>
          <a:p>
            <a:r>
              <a:rPr lang="en-US" noProof="0"/>
              <a:t>Click to edit Master title style</a:t>
            </a:r>
          </a:p>
        </p:txBody>
      </p:sp>
      <p:sp>
        <p:nvSpPr>
          <p:cNvPr id="3" name="Date Placeholder 2">
            <a:extLst>
              <a:ext uri="{FF2B5EF4-FFF2-40B4-BE49-F238E27FC236}">
                <a16:creationId xmlns="" xmlns:a16="http://schemas.microsoft.com/office/drawing/2014/main" id="{D99C403B-F50A-4124-BE88-55C843FAE49E}"/>
              </a:ext>
            </a:extLst>
          </p:cNvPr>
          <p:cNvSpPr>
            <a:spLocks noGrp="1"/>
          </p:cNvSpPr>
          <p:nvPr>
            <p:ph type="dt" sz="half" idx="10"/>
          </p:nvPr>
        </p:nvSpPr>
        <p:spPr/>
        <p:txBody>
          <a:bodyPr/>
          <a:lstStyle/>
          <a:p>
            <a:fld id="{7B50B3BF-9C89-4723-AE4C-8AC5E6572CE2}" type="datetime1">
              <a:rPr lang="en-US" noProof="0" smtClean="0"/>
              <a:t>11/16/2021</a:t>
            </a:fld>
            <a:endParaRPr lang="en-US" noProof="0" dirty="0"/>
          </a:p>
        </p:txBody>
      </p:sp>
      <p:sp>
        <p:nvSpPr>
          <p:cNvPr id="4" name="Footer Placeholder 3">
            <a:extLst>
              <a:ext uri="{FF2B5EF4-FFF2-40B4-BE49-F238E27FC236}">
                <a16:creationId xmlns="" xmlns:a16="http://schemas.microsoft.com/office/drawing/2014/main" id="{F2A151E7-E2A1-4EA3-8293-FA9D289DF2F0}"/>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 xmlns:a16="http://schemas.microsoft.com/office/drawing/2014/main" id="{BBB57EB4-66F5-49E8-A8EF-39029E94BBFF}"/>
              </a:ext>
            </a:extLst>
          </p:cNvPr>
          <p:cNvSpPr>
            <a:spLocks noGrp="1"/>
          </p:cNvSpPr>
          <p:nvPr>
            <p:ph type="sldNum" sz="quarter" idx="12"/>
          </p:nvPr>
        </p:nvSpPr>
        <p:spPr/>
        <p:txBody>
          <a:bodyPr/>
          <a:lstStyle/>
          <a:p>
            <a:fld id="{3CE5352E-9B9F-4EDC-8769-7FA3D3F814C7}" type="slidenum">
              <a:rPr lang="en-US" noProof="0" smtClean="0"/>
              <a:pPr/>
              <a:t>‹#›</a:t>
            </a:fld>
            <a:endParaRPr lang="en-US" noProof="0" dirty="0"/>
          </a:p>
        </p:txBody>
      </p:sp>
      <p:sp>
        <p:nvSpPr>
          <p:cNvPr id="6" name="Rectangle 5">
            <a:extLst>
              <a:ext uri="{FF2B5EF4-FFF2-40B4-BE49-F238E27FC236}">
                <a16:creationId xmlns="" xmlns:a16="http://schemas.microsoft.com/office/drawing/2014/main" id="{933A2111-9E77-40EF-86DB-0DCF4279EE04}"/>
              </a:ext>
            </a:extLst>
          </p:cNvPr>
          <p:cNvSpPr/>
          <p:nvPr userDrawn="1"/>
        </p:nvSpPr>
        <p:spPr>
          <a:xfrm>
            <a:off x="442913" y="2238229"/>
            <a:ext cx="11749087" cy="1538525"/>
          </a:xfrm>
          <a:prstGeom prst="rect">
            <a:avLst/>
          </a:prstGeom>
          <a:gradFill>
            <a:gsLst>
              <a:gs pos="100000">
                <a:schemeClr val="accent1">
                  <a:lumMod val="75000"/>
                  <a:alpha val="20000"/>
                </a:schemeClr>
              </a:gs>
              <a:gs pos="0">
                <a:schemeClr val="bg2">
                  <a:alpha val="2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2">
            <a:extLst>
              <a:ext uri="{FF2B5EF4-FFF2-40B4-BE49-F238E27FC236}">
                <a16:creationId xmlns="" xmlns:a16="http://schemas.microsoft.com/office/drawing/2014/main" id="{1C91FD06-686C-4DAB-8F12-FBDE6BBF3144}"/>
              </a:ext>
            </a:extLst>
          </p:cNvPr>
          <p:cNvSpPr>
            <a:spLocks noGrp="1"/>
          </p:cNvSpPr>
          <p:nvPr>
            <p:ph type="body" idx="24" hasCustomPrompt="1"/>
          </p:nvPr>
        </p:nvSpPr>
        <p:spPr>
          <a:xfrm>
            <a:off x="836614" y="1377833"/>
            <a:ext cx="9535686" cy="540000"/>
          </a:xfrm>
        </p:spPr>
        <p:txBody>
          <a:bodyPr lIns="36000" tIns="0" rIns="0" bIns="0">
            <a:normAutofit/>
          </a:bodyPr>
          <a:lstStyle>
            <a:lvl1pPr marL="0" indent="0" algn="l">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 Placeholder 7">
            <a:extLst>
              <a:ext uri="{FF2B5EF4-FFF2-40B4-BE49-F238E27FC236}">
                <a16:creationId xmlns="" xmlns:a16="http://schemas.microsoft.com/office/drawing/2014/main" id="{BB9AC69A-F349-47A4-BC2D-27B0A7514469}"/>
              </a:ext>
            </a:extLst>
          </p:cNvPr>
          <p:cNvSpPr>
            <a:spLocks noGrp="1"/>
          </p:cNvSpPr>
          <p:nvPr>
            <p:ph type="body" sz="quarter" idx="25" hasCustomPrompt="1"/>
          </p:nvPr>
        </p:nvSpPr>
        <p:spPr>
          <a:xfrm>
            <a:off x="874713" y="2623018"/>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1" name="Text Placeholder 2">
            <a:extLst>
              <a:ext uri="{FF2B5EF4-FFF2-40B4-BE49-F238E27FC236}">
                <a16:creationId xmlns="" xmlns:a16="http://schemas.microsoft.com/office/drawing/2014/main" id="{CAC4E2DC-6DA0-4F8B-846F-A0B6430B2768}"/>
              </a:ext>
            </a:extLst>
          </p:cNvPr>
          <p:cNvSpPr>
            <a:spLocks noGrp="1"/>
          </p:cNvSpPr>
          <p:nvPr>
            <p:ph type="body" idx="1" hasCustomPrompt="1"/>
          </p:nvPr>
        </p:nvSpPr>
        <p:spPr>
          <a:xfrm>
            <a:off x="836613"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Text Placeholder 11">
            <a:extLst>
              <a:ext uri="{FF2B5EF4-FFF2-40B4-BE49-F238E27FC236}">
                <a16:creationId xmlns="" xmlns:a16="http://schemas.microsoft.com/office/drawing/2014/main" id="{F87794B2-6DF5-42E5-A435-F8FADACBCF86}"/>
              </a:ext>
            </a:extLst>
          </p:cNvPr>
          <p:cNvSpPr>
            <a:spLocks noGrp="1"/>
          </p:cNvSpPr>
          <p:nvPr>
            <p:ph type="body" sz="quarter" idx="13" hasCustomPrompt="1"/>
          </p:nvPr>
        </p:nvSpPr>
        <p:spPr>
          <a:xfrm>
            <a:off x="836613" y="4433657"/>
            <a:ext cx="4893566" cy="1358113"/>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3" name="Text Placeholder 7">
            <a:extLst>
              <a:ext uri="{FF2B5EF4-FFF2-40B4-BE49-F238E27FC236}">
                <a16:creationId xmlns="" xmlns:a16="http://schemas.microsoft.com/office/drawing/2014/main" id="{DFC6F434-B720-414A-A92B-EFFC947E69C5}"/>
              </a:ext>
            </a:extLst>
          </p:cNvPr>
          <p:cNvSpPr>
            <a:spLocks noGrp="1"/>
          </p:cNvSpPr>
          <p:nvPr>
            <p:ph type="body" sz="quarter" idx="26" hasCustomPrompt="1"/>
          </p:nvPr>
        </p:nvSpPr>
        <p:spPr>
          <a:xfrm>
            <a:off x="6501650" y="2616710"/>
            <a:ext cx="2992278" cy="781561"/>
          </a:xfrm>
        </p:spPr>
        <p:txBody>
          <a:bodyPr lIns="0" tIns="0" rIns="0" bIns="0">
            <a:noAutofit/>
          </a:bodyPr>
          <a:lstStyle>
            <a:lvl1pPr marL="0" indent="0" algn="l">
              <a:buNone/>
              <a:defRPr sz="6000" b="1">
                <a:gradFill flip="none" rotWithShape="1">
                  <a:gsLst>
                    <a:gs pos="100000">
                      <a:srgbClr val="6D3B4F"/>
                    </a:gs>
                    <a:gs pos="0">
                      <a:schemeClr val="bg2"/>
                    </a:gs>
                  </a:gsLst>
                  <a:lin ang="10800000" scaled="1"/>
                  <a:tileRect/>
                </a:gradFill>
                <a:latin typeface="+mj-lt"/>
                <a:ea typeface="Tahoma" panose="020B0604030504040204" pitchFamily="34" charset="0"/>
                <a:cs typeface="Tahoma" panose="020B0604030504040204" pitchFamily="34" charset="0"/>
              </a:defRPr>
            </a:lvl1pPr>
          </a:lstStyle>
          <a:p>
            <a:pPr lvl="0"/>
            <a:r>
              <a:rPr lang="en-US" noProof="0"/>
              <a:t>1</a:t>
            </a:r>
          </a:p>
        </p:txBody>
      </p:sp>
      <p:sp>
        <p:nvSpPr>
          <p:cNvPr id="14" name="Text Placeholder 2">
            <a:extLst>
              <a:ext uri="{FF2B5EF4-FFF2-40B4-BE49-F238E27FC236}">
                <a16:creationId xmlns="" xmlns:a16="http://schemas.microsoft.com/office/drawing/2014/main" id="{7DDDFEB1-7872-4940-890E-713981F69C4B}"/>
              </a:ext>
            </a:extLst>
          </p:cNvPr>
          <p:cNvSpPr>
            <a:spLocks noGrp="1"/>
          </p:cNvSpPr>
          <p:nvPr>
            <p:ph type="body" idx="30" hasCustomPrompt="1"/>
          </p:nvPr>
        </p:nvSpPr>
        <p:spPr>
          <a:xfrm>
            <a:off x="6501650" y="4048567"/>
            <a:ext cx="2992278" cy="334918"/>
          </a:xfrm>
        </p:spPr>
        <p:txBody>
          <a:bodyPr lIns="36000" tIns="0" rIns="0" bIns="0" anchor="b">
            <a:normAutofit/>
          </a:bodyPr>
          <a:lstStyle>
            <a:lvl1pPr marL="0" indent="0">
              <a:buNone/>
              <a:defRPr sz="22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11">
            <a:extLst>
              <a:ext uri="{FF2B5EF4-FFF2-40B4-BE49-F238E27FC236}">
                <a16:creationId xmlns="" xmlns:a16="http://schemas.microsoft.com/office/drawing/2014/main" id="{9F54982B-78F2-4014-A84C-F25539C6DC8A}"/>
              </a:ext>
            </a:extLst>
          </p:cNvPr>
          <p:cNvSpPr>
            <a:spLocks noGrp="1"/>
          </p:cNvSpPr>
          <p:nvPr>
            <p:ph type="body" sz="quarter" idx="31" hasCustomPrompt="1"/>
          </p:nvPr>
        </p:nvSpPr>
        <p:spPr>
          <a:xfrm>
            <a:off x="6501650" y="4433657"/>
            <a:ext cx="4853737" cy="1376965"/>
          </a:xfrm>
        </p:spPr>
        <p:txBody>
          <a:bodyPr lIns="36000" tIns="0" rIns="0" bIns="0">
            <a:normAutofit/>
          </a:bodyPr>
          <a:lstStyle>
            <a:lvl1pPr marL="0" indent="0">
              <a:buNone/>
              <a:defRPr sz="1400"/>
            </a:lvl1pPr>
            <a:lvl2pPr marL="457200" indent="0">
              <a:buNone/>
              <a:defRPr sz="1400"/>
            </a:lvl2pPr>
          </a:lstStyle>
          <a:p>
            <a:pPr lvl="0"/>
            <a:r>
              <a:rPr lang="en-US" noProof="0"/>
              <a:t>Edit Master text styles</a:t>
            </a:r>
          </a:p>
          <a:p>
            <a:pPr lvl="1"/>
            <a:r>
              <a:rPr lang="en-US" noProof="0"/>
              <a:t>Second level</a:t>
            </a:r>
          </a:p>
        </p:txBody>
      </p:sp>
      <p:sp>
        <p:nvSpPr>
          <p:cNvPr id="16" name="Picture Placeholder 11">
            <a:extLst>
              <a:ext uri="{FF2B5EF4-FFF2-40B4-BE49-F238E27FC236}">
                <a16:creationId xmlns="" xmlns:a16="http://schemas.microsoft.com/office/drawing/2014/main" id="{48D7F0F9-4118-4257-9D45-A5772C2110D7}"/>
              </a:ext>
            </a:extLst>
          </p:cNvPr>
          <p:cNvSpPr>
            <a:spLocks noGrp="1"/>
          </p:cNvSpPr>
          <p:nvPr>
            <p:ph type="pic" sz="quarter" idx="32"/>
          </p:nvPr>
        </p:nvSpPr>
        <p:spPr>
          <a:xfrm>
            <a:off x="10529940" y="742867"/>
            <a:ext cx="786384" cy="521208"/>
          </a:xfrm>
          <a:ln w="6350">
            <a:solidFill>
              <a:schemeClr val="accent5">
                <a:alpha val="50000"/>
              </a:schemeClr>
            </a:solidFill>
          </a:ln>
        </p:spPr>
        <p:txBody>
          <a:bodyPr anchor="ctr" anchorCtr="0">
            <a:noAutofit/>
          </a:bodyPr>
          <a:lstStyle>
            <a:lvl1pPr marL="0" indent="0" algn="ctr">
              <a:buNone/>
              <a:defRPr sz="1000"/>
            </a:lvl1pPr>
          </a:lstStyle>
          <a:p>
            <a:r>
              <a:rPr lang="en-US" noProof="0"/>
              <a:t>Click icon to add picture</a:t>
            </a:r>
            <a:endParaRPr lang="en-US" noProof="0" dirty="0"/>
          </a:p>
        </p:txBody>
      </p:sp>
    </p:spTree>
    <p:extLst>
      <p:ext uri="{BB962C8B-B14F-4D97-AF65-F5344CB8AC3E}">
        <p14:creationId xmlns:p14="http://schemas.microsoft.com/office/powerpoint/2010/main" val="410253252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81909F8-4C72-41AE-A265-A2B21B72E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 xmlns:a16="http://schemas.microsoft.com/office/drawing/2014/main" id="{D14C406D-18BA-41D1-9AE4-5455C4F8F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 xmlns:a16="http://schemas.microsoft.com/office/drawing/2014/main" id="{C2C08778-B918-4CC2-ACB0-052809B793CD}"/>
              </a:ext>
            </a:extLst>
          </p:cNvPr>
          <p:cNvSpPr>
            <a:spLocks noGrp="1"/>
          </p:cNvSpPr>
          <p:nvPr>
            <p:ph type="dt" sz="half" idx="2"/>
          </p:nvPr>
        </p:nvSpPr>
        <p:spPr>
          <a:xfrm>
            <a:off x="10265399" y="5810623"/>
            <a:ext cx="1080000" cy="234000"/>
          </a:xfrm>
          <a:prstGeom prst="rect">
            <a:avLst/>
          </a:prstGeom>
        </p:spPr>
        <p:txBody>
          <a:bodyPr vert="horz" lIns="91440" tIns="0" rIns="0" bIns="0" rtlCol="0" anchor="b" anchorCtr="0"/>
          <a:lstStyle>
            <a:lvl1pPr algn="r">
              <a:defRPr sz="1000">
                <a:solidFill>
                  <a:schemeClr val="tx1">
                    <a:lumMod val="60000"/>
                    <a:lumOff val="40000"/>
                  </a:schemeClr>
                </a:solidFill>
              </a:defRPr>
            </a:lvl1pPr>
          </a:lstStyle>
          <a:p>
            <a:fld id="{3435D83B-8639-4535-9E2A-6F2776DA544B}" type="datetime1">
              <a:rPr lang="en-US" noProof="0" smtClean="0"/>
              <a:t>11/16/2021</a:t>
            </a:fld>
            <a:endParaRPr lang="en-US" noProof="0" dirty="0"/>
          </a:p>
        </p:txBody>
      </p:sp>
      <p:sp>
        <p:nvSpPr>
          <p:cNvPr id="5" name="Footer Placeholder 4">
            <a:extLst>
              <a:ext uri="{FF2B5EF4-FFF2-40B4-BE49-F238E27FC236}">
                <a16:creationId xmlns="" xmlns:a16="http://schemas.microsoft.com/office/drawing/2014/main" id="{21498005-9236-461C-A055-9B9AB0DDFC31}"/>
              </a:ext>
            </a:extLst>
          </p:cNvPr>
          <p:cNvSpPr>
            <a:spLocks noGrp="1"/>
          </p:cNvSpPr>
          <p:nvPr>
            <p:ph type="ftr" sz="quarter" idx="3"/>
          </p:nvPr>
        </p:nvSpPr>
        <p:spPr>
          <a:xfrm>
            <a:off x="7230599" y="6057923"/>
            <a:ext cx="4114800" cy="234000"/>
          </a:xfrm>
          <a:prstGeom prst="rect">
            <a:avLst/>
          </a:prstGeom>
        </p:spPr>
        <p:txBody>
          <a:bodyPr vert="horz" lIns="91440" tIns="0" rIns="0" bIns="0" rtlCol="0" anchor="t" anchorCtr="0"/>
          <a:lstStyle>
            <a:lvl1pPr algn="r">
              <a:defRPr sz="1000">
                <a:solidFill>
                  <a:schemeClr val="tx1">
                    <a:lumMod val="60000"/>
                    <a:lumOff val="40000"/>
                  </a:schemeClr>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7320050C-14A2-4A8D-A783-08B8265C7B57}"/>
              </a:ext>
            </a:extLst>
          </p:cNvPr>
          <p:cNvSpPr>
            <a:spLocks noGrp="1"/>
          </p:cNvSpPr>
          <p:nvPr>
            <p:ph type="sldNum" sz="quarter" idx="4"/>
          </p:nvPr>
        </p:nvSpPr>
        <p:spPr>
          <a:xfrm>
            <a:off x="641478" y="6057923"/>
            <a:ext cx="394063" cy="234000"/>
          </a:xfrm>
          <a:prstGeom prst="rect">
            <a:avLst/>
          </a:prstGeom>
        </p:spPr>
        <p:txBody>
          <a:bodyPr vert="horz" lIns="90000" tIns="0" rIns="0" bIns="0" rtlCol="0" anchor="t" anchorCtr="0"/>
          <a:lstStyle>
            <a:lvl1pPr algn="ctr">
              <a:defRPr sz="1000">
                <a:solidFill>
                  <a:schemeClr val="tx2">
                    <a:lumMod val="60000"/>
                    <a:lumOff val="40000"/>
                  </a:schemeClr>
                </a:solidFill>
              </a:defRPr>
            </a:lvl1pPr>
          </a:lstStyle>
          <a:p>
            <a:fld id="{3CE5352E-9B9F-4EDC-8769-7FA3D3F814C7}" type="slidenum">
              <a:rPr lang="en-US" noProof="0" smtClean="0"/>
              <a:pPr/>
              <a:t>‹#›</a:t>
            </a:fld>
            <a:endParaRPr lang="en-US" noProof="0" dirty="0"/>
          </a:p>
        </p:txBody>
      </p:sp>
    </p:spTree>
    <p:extLst>
      <p:ext uri="{BB962C8B-B14F-4D97-AF65-F5344CB8AC3E}">
        <p14:creationId xmlns:p14="http://schemas.microsoft.com/office/powerpoint/2010/main" val="1565337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69" r:id="rId6"/>
    <p:sldLayoutId id="2147483662" r:id="rId7"/>
    <p:sldLayoutId id="2147483667" r:id="rId8"/>
    <p:sldLayoutId id="2147483668" r:id="rId9"/>
    <p:sldLayoutId id="2147483654"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2" r:id="rId22"/>
    <p:sldLayoutId id="2147483683" r:id="rId23"/>
    <p:sldLayoutId id="2147483684" r:id="rId24"/>
    <p:sldLayoutId id="2147483687" r:id="rId25"/>
    <p:sldLayoutId id="2147483688" r:id="rId26"/>
    <p:sldLayoutId id="2147483696" r:id="rId27"/>
    <p:sldLayoutId id="2147483693" r:id="rId28"/>
    <p:sldLayoutId id="2147483692" r:id="rId29"/>
    <p:sldLayoutId id="2147483694" r:id="rId30"/>
    <p:sldLayoutId id="2147483686" r:id="rId31"/>
    <p:sldLayoutId id="2147483695" r:id="rId32"/>
    <p:sldLayoutId id="2147483690" r:id="rId33"/>
    <p:sldLayoutId id="2147483685" r:id="rId34"/>
  </p:sldLayoutIdLst>
  <p:hf hd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0">
          <p15:clr>
            <a:srgbClr val="F26B43"/>
          </p15:clr>
        </p15:guide>
        <p15:guide id="2" pos="7401">
          <p15:clr>
            <a:srgbClr val="F26B43"/>
          </p15:clr>
        </p15:guide>
        <p15:guide id="3" pos="279">
          <p15:clr>
            <a:srgbClr val="F26B43"/>
          </p15:clr>
        </p15:guide>
        <p15:guide id="4" pos="551">
          <p15:clr>
            <a:srgbClr val="F26B43"/>
          </p15:clr>
        </p15:guide>
        <p15:guide id="5" pos="7129">
          <p15:clr>
            <a:srgbClr val="F26B43"/>
          </p15:clr>
        </p15:guide>
        <p15:guide id="6" orient="horz" pos="4042">
          <p15:clr>
            <a:srgbClr val="F26B43"/>
          </p15:clr>
        </p15:guide>
        <p15:guide id="7" orient="horz" pos="37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 xmlns:a16="http://schemas.microsoft.com/office/drawing/2014/main" id="{F6E51E87-FB9A-4CB5-B2A5-1ACBBCB007F9}"/>
              </a:ext>
            </a:extLst>
          </p:cNvPr>
          <p:cNvSpPr txBox="1"/>
          <p:nvPr/>
        </p:nvSpPr>
        <p:spPr>
          <a:xfrm>
            <a:off x="2498271" y="5045529"/>
            <a:ext cx="6811865" cy="738664"/>
          </a:xfrm>
          <a:prstGeom prst="rect">
            <a:avLst/>
          </a:prstGeom>
          <a:noFill/>
        </p:spPr>
        <p:txBody>
          <a:bodyPr wrap="none" rtlCol="0">
            <a:spAutoFit/>
          </a:bodyPr>
          <a:lstStyle/>
          <a:p>
            <a:r>
              <a:rPr lang="en-US" sz="4200" dirty="0">
                <a:solidFill>
                  <a:schemeClr val="accent1"/>
                </a:solidFill>
                <a:latin typeface="Calibri" panose="020F0502020204030204" pitchFamily="34" charset="0"/>
                <a:cs typeface="Calibri" panose="020F0502020204030204" pitchFamily="34" charset="0"/>
              </a:rPr>
              <a:t>Video Games Sales Prediction</a:t>
            </a:r>
          </a:p>
        </p:txBody>
      </p:sp>
      <p:pic>
        <p:nvPicPr>
          <p:cNvPr id="2" name="صورة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48" y="454778"/>
            <a:ext cx="8176909" cy="4590751"/>
          </a:xfrm>
          <a:prstGeom prst="rect">
            <a:avLst/>
          </a:prstGeom>
        </p:spPr>
      </p:pic>
    </p:spTree>
    <p:extLst>
      <p:ext uri="{BB962C8B-B14F-4D97-AF65-F5344CB8AC3E}">
        <p14:creationId xmlns:p14="http://schemas.microsoft.com/office/powerpoint/2010/main" val="16702521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64EA9C20-09FC-4326-BE41-113FA5456800}"/>
              </a:ext>
            </a:extLst>
          </p:cNvPr>
          <p:cNvSpPr>
            <a:spLocks noGrp="1"/>
          </p:cNvSpPr>
          <p:nvPr>
            <p:ph type="body" idx="13"/>
          </p:nvPr>
        </p:nvSpPr>
        <p:spPr>
          <a:xfrm>
            <a:off x="528266" y="1410282"/>
            <a:ext cx="10730284" cy="3053918"/>
          </a:xfrm>
        </p:spPr>
        <p:txBody>
          <a:bodyPr>
            <a:noAutofit/>
          </a:bodyPr>
          <a:lstStyle/>
          <a:p>
            <a:pPr marL="342900" indent="-342900">
              <a:buFont typeface="Wingdings" panose="05000000000000000000" pitchFamily="2" charset="2"/>
              <a:buChar char="§"/>
            </a:pPr>
            <a:r>
              <a:rPr lang="en-US" sz="2400" dirty="0">
                <a:solidFill>
                  <a:schemeClr val="accent1">
                    <a:lumMod val="50000"/>
                  </a:schemeClr>
                </a:solidFill>
                <a:latin typeface="+mj-lt"/>
                <a:cs typeface="Calibri" panose="020F0502020204030204" pitchFamily="34" charset="0"/>
              </a:rPr>
              <a:t>This project describes video game sales around the world and what games are most popular, we learn about the most powerful video games, and game developers across emerging economies are constantly striving to enhance the player experience, release and rewrite it. </a:t>
            </a:r>
            <a:endParaRPr lang="ar-SA" sz="2400" dirty="0">
              <a:solidFill>
                <a:schemeClr val="accent1">
                  <a:lumMod val="50000"/>
                </a:schemeClr>
              </a:solidFill>
              <a:latin typeface="+mj-lt"/>
              <a:cs typeface="Calibri" panose="020F0502020204030204" pitchFamily="34" charset="0"/>
            </a:endParaRPr>
          </a:p>
          <a:p>
            <a:pPr marL="342900" indent="-342900">
              <a:buFont typeface="Wingdings" panose="05000000000000000000" pitchFamily="2" charset="2"/>
              <a:buChar char="§"/>
            </a:pPr>
            <a:r>
              <a:rPr lang="en-US" sz="2400" dirty="0">
                <a:solidFill>
                  <a:schemeClr val="accent1">
                    <a:lumMod val="50000"/>
                  </a:schemeClr>
                </a:solidFill>
                <a:latin typeface="+mj-lt"/>
                <a:cs typeface="Calibri" panose="020F0502020204030204" pitchFamily="34" charset="0"/>
              </a:rPr>
              <a:t>Various console/platforms, such as PlayStation, Xbox and Windows PC, which are combined into a single product that is provided to players through the cloud platform. The world is currently going through a horrific and unprecedented event: the COVID-19 pandemic. During these trying times, games have become a way to escape and fill time for many.</a:t>
            </a:r>
          </a:p>
          <a:p>
            <a:pPr marL="342900" indent="-342900">
              <a:buFont typeface="Wingdings" panose="05000000000000000000" pitchFamily="2" charset="2"/>
              <a:buChar char="§"/>
            </a:pPr>
            <a:endParaRPr lang="en-US" sz="2400" dirty="0">
              <a:solidFill>
                <a:schemeClr val="accent1">
                  <a:lumMod val="50000"/>
                </a:schemeClr>
              </a:solidFill>
              <a:latin typeface="+mj-lt"/>
              <a:cs typeface="Calibri" panose="020F0502020204030204" pitchFamily="34" charset="0"/>
            </a:endParaRPr>
          </a:p>
          <a:p>
            <a:pPr marL="342900" indent="-342900">
              <a:buFont typeface="Wingdings" panose="05000000000000000000" pitchFamily="2" charset="2"/>
              <a:buChar char="§"/>
            </a:pPr>
            <a:r>
              <a:rPr lang="en-US" sz="2400" dirty="0">
                <a:solidFill>
                  <a:schemeClr val="accent1">
                    <a:lumMod val="50000"/>
                  </a:schemeClr>
                </a:solidFill>
                <a:latin typeface="+mj-lt"/>
                <a:cs typeface="Calibri" panose="020F0502020204030204" pitchFamily="34" charset="0"/>
              </a:rPr>
              <a:t>I used machine learning models (linear regression model) to predict the sales . </a:t>
            </a:r>
          </a:p>
        </p:txBody>
      </p:sp>
      <p:sp>
        <p:nvSpPr>
          <p:cNvPr id="6" name="Slide Number Placeholder 5">
            <a:extLst>
              <a:ext uri="{FF2B5EF4-FFF2-40B4-BE49-F238E27FC236}">
                <a16:creationId xmlns="" xmlns:a16="http://schemas.microsoft.com/office/drawing/2014/main" id="{F7A6C219-E77D-47F7-9256-86D68B38DA05}"/>
              </a:ext>
            </a:extLst>
          </p:cNvPr>
          <p:cNvSpPr>
            <a:spLocks noGrp="1"/>
          </p:cNvSpPr>
          <p:nvPr>
            <p:ph type="sldNum" sz="quarter" idx="12"/>
          </p:nvPr>
        </p:nvSpPr>
        <p:spPr/>
        <p:txBody>
          <a:bodyPr/>
          <a:lstStyle/>
          <a:p>
            <a:fld id="{3CE5352E-9B9F-4EDC-8769-7FA3D3F814C7}" type="slidenum">
              <a:rPr lang="en-US" smtClean="0"/>
              <a:t>2</a:t>
            </a:fld>
            <a:endParaRPr lang="en-US" dirty="0"/>
          </a:p>
        </p:txBody>
      </p:sp>
      <p:sp>
        <p:nvSpPr>
          <p:cNvPr id="5" name="Title 1">
            <a:extLst>
              <a:ext uri="{FF2B5EF4-FFF2-40B4-BE49-F238E27FC236}">
                <a16:creationId xmlns="" xmlns:a16="http://schemas.microsoft.com/office/drawing/2014/main" id="{CE6D96ED-7C7D-4C12-830C-38CAC9842609}"/>
              </a:ext>
            </a:extLst>
          </p:cNvPr>
          <p:cNvSpPr txBox="1">
            <a:spLocks/>
          </p:cNvSpPr>
          <p:nvPr/>
        </p:nvSpPr>
        <p:spPr>
          <a:xfrm>
            <a:off x="2581125" y="167056"/>
            <a:ext cx="6466114" cy="602796"/>
          </a:xfrm>
          <a:prstGeom prst="rect">
            <a:avLst/>
          </a:prstGeom>
          <a:solidFill>
            <a:schemeClr val="bg1">
              <a:alpha val="60000"/>
            </a:schemeClr>
          </a:solidFill>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endParaRPr lang="en-US" sz="4200"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 xmlns:a16="http://schemas.microsoft.com/office/drawing/2014/main" id="{42A3A23C-C6B1-4060-8AB4-80821CC502BC}"/>
              </a:ext>
            </a:extLst>
          </p:cNvPr>
          <p:cNvSpPr>
            <a:spLocks noGrp="1"/>
          </p:cNvSpPr>
          <p:nvPr>
            <p:ph type="title"/>
          </p:nvPr>
        </p:nvSpPr>
        <p:spPr>
          <a:xfrm>
            <a:off x="4241348" y="185873"/>
            <a:ext cx="3145668" cy="602796"/>
          </a:xfrm>
        </p:spPr>
        <p:txBody>
          <a:bodyPr>
            <a:noAutofit/>
          </a:bodyPr>
          <a:lstStyle/>
          <a:p>
            <a:r>
              <a:rPr lang="en-US" sz="4200" b="0" dirty="0">
                <a:solidFill>
                  <a:schemeClr val="accent1"/>
                </a:solidFill>
                <a:latin typeface="Calibri" panose="020F0502020204030204" pitchFamily="34" charset="0"/>
                <a:cs typeface="Calibri" panose="020F0502020204030204" pitchFamily="34" charset="0"/>
              </a:rPr>
              <a:t>Introduction</a:t>
            </a:r>
            <a:r>
              <a:rPr lang="en-US" sz="42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20101636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CE6D96ED-7C7D-4C12-830C-38CAC9842609}"/>
              </a:ext>
            </a:extLst>
          </p:cNvPr>
          <p:cNvSpPr txBox="1">
            <a:spLocks/>
          </p:cNvSpPr>
          <p:nvPr/>
        </p:nvSpPr>
        <p:spPr>
          <a:xfrm>
            <a:off x="2457450" y="173115"/>
            <a:ext cx="6466114" cy="602796"/>
          </a:xfrm>
          <a:prstGeom prst="rect">
            <a:avLst/>
          </a:prstGeom>
          <a:solidFill>
            <a:schemeClr val="bg1">
              <a:alpha val="60000"/>
            </a:schemeClr>
          </a:solidFill>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r>
              <a:rPr lang="en-US" sz="4200" b="0" dirty="0">
                <a:solidFill>
                  <a:schemeClr val="accent1"/>
                </a:solidFill>
                <a:latin typeface="Calibri" panose="020F0502020204030204" pitchFamily="34" charset="0"/>
                <a:cs typeface="Calibri" panose="020F0502020204030204" pitchFamily="34" charset="0"/>
              </a:rPr>
              <a:t>Datasets Description:</a:t>
            </a:r>
            <a:r>
              <a:rPr lang="en-US" sz="4200" dirty="0">
                <a:latin typeface="Calibri" panose="020F0502020204030204" pitchFamily="34" charset="0"/>
                <a:cs typeface="Calibri" panose="020F0502020204030204" pitchFamily="34" charset="0"/>
              </a:rPr>
              <a:t> </a:t>
            </a:r>
          </a:p>
        </p:txBody>
      </p:sp>
      <p:sp>
        <p:nvSpPr>
          <p:cNvPr id="8" name="TextBox 7">
            <a:extLst>
              <a:ext uri="{FF2B5EF4-FFF2-40B4-BE49-F238E27FC236}">
                <a16:creationId xmlns="" xmlns:a16="http://schemas.microsoft.com/office/drawing/2014/main" id="{02011F52-577F-4AE7-901F-2C5EDC955A01}"/>
              </a:ext>
            </a:extLst>
          </p:cNvPr>
          <p:cNvSpPr txBox="1"/>
          <p:nvPr/>
        </p:nvSpPr>
        <p:spPr>
          <a:xfrm>
            <a:off x="800100" y="1363436"/>
            <a:ext cx="9046029" cy="3785652"/>
          </a:xfrm>
          <a:prstGeom prst="rect">
            <a:avLst/>
          </a:prstGeom>
          <a:noFill/>
        </p:spPr>
        <p:txBody>
          <a:bodyPr wrap="square">
            <a:spAutoFit/>
          </a:bodyPr>
          <a:lstStyle/>
          <a:p>
            <a:pPr marL="342900" indent="-342900">
              <a:buFont typeface="Wingdings" panose="05000000000000000000" pitchFamily="2" charset="2"/>
              <a:buChar char="§"/>
            </a:pPr>
            <a:r>
              <a:rPr lang="en-US" sz="2400" dirty="0">
                <a:solidFill>
                  <a:schemeClr val="accent1">
                    <a:lumMod val="50000"/>
                  </a:schemeClr>
                </a:solidFill>
              </a:rPr>
              <a:t>This dataset contains a list of video games with sales greater than 100,000 copies. </a:t>
            </a:r>
          </a:p>
          <a:p>
            <a:pPr marL="342900" indent="-342900">
              <a:buFont typeface="Wingdings" panose="05000000000000000000" pitchFamily="2" charset="2"/>
              <a:buChar char="§"/>
            </a:pPr>
            <a:endParaRPr lang="en-US" sz="2400" dirty="0">
              <a:solidFill>
                <a:schemeClr val="accent1">
                  <a:lumMod val="50000"/>
                </a:schemeClr>
              </a:solidFill>
            </a:endParaRPr>
          </a:p>
          <a:p>
            <a:pPr marL="342900" indent="-342900">
              <a:buFont typeface="Wingdings" panose="05000000000000000000" pitchFamily="2" charset="2"/>
              <a:buChar char="§"/>
            </a:pPr>
            <a:r>
              <a:rPr lang="en-US" sz="2400" dirty="0">
                <a:solidFill>
                  <a:schemeClr val="accent1">
                    <a:lumMod val="50000"/>
                  </a:schemeClr>
                </a:solidFill>
              </a:rPr>
              <a:t>It was generated by a scrape of vgchartz.com </a:t>
            </a:r>
          </a:p>
          <a:p>
            <a:pPr marL="800100" lvl="1" indent="-342900">
              <a:buFont typeface="Arial" panose="020B0604020202020204" pitchFamily="34" charset="0"/>
              <a:buChar char="•"/>
            </a:pPr>
            <a:r>
              <a:rPr lang="en-US" sz="2400" dirty="0">
                <a:solidFill>
                  <a:schemeClr val="accent1">
                    <a:lumMod val="50000"/>
                  </a:schemeClr>
                </a:solidFill>
              </a:rPr>
              <a:t>Rank - Ranking of overall sales</a:t>
            </a:r>
          </a:p>
          <a:p>
            <a:pPr marL="800100" lvl="1" indent="-342900">
              <a:buFont typeface="Arial" panose="020B0604020202020204" pitchFamily="34" charset="0"/>
              <a:buChar char="•"/>
            </a:pPr>
            <a:r>
              <a:rPr lang="en-US" sz="2400" dirty="0">
                <a:solidFill>
                  <a:schemeClr val="accent1">
                    <a:lumMod val="50000"/>
                  </a:schemeClr>
                </a:solidFill>
              </a:rPr>
              <a:t> Name - The games name </a:t>
            </a:r>
          </a:p>
          <a:p>
            <a:pPr marL="800100" lvl="1" indent="-342900">
              <a:buFont typeface="Arial" panose="020B0604020202020204" pitchFamily="34" charset="0"/>
              <a:buChar char="•"/>
            </a:pPr>
            <a:r>
              <a:rPr lang="en-US" sz="2400" dirty="0">
                <a:solidFill>
                  <a:schemeClr val="accent1">
                    <a:lumMod val="50000"/>
                  </a:schemeClr>
                </a:solidFill>
              </a:rPr>
              <a:t> Platform - Platform of the games release (i.e. PC,PS4, etc.) </a:t>
            </a:r>
          </a:p>
          <a:p>
            <a:pPr marL="800100" lvl="1" indent="-342900">
              <a:buFont typeface="Arial" panose="020B0604020202020204" pitchFamily="34" charset="0"/>
              <a:buChar char="•"/>
            </a:pPr>
            <a:r>
              <a:rPr lang="en-US" sz="2400" dirty="0">
                <a:solidFill>
                  <a:schemeClr val="accent1">
                    <a:lumMod val="50000"/>
                  </a:schemeClr>
                </a:solidFill>
              </a:rPr>
              <a:t> Year - Year of the game's release </a:t>
            </a:r>
          </a:p>
          <a:p>
            <a:pPr marL="800100" lvl="1" indent="-342900">
              <a:buFont typeface="Arial" panose="020B0604020202020204" pitchFamily="34" charset="0"/>
              <a:buChar char="•"/>
            </a:pPr>
            <a:r>
              <a:rPr lang="en-US" sz="2400" dirty="0">
                <a:solidFill>
                  <a:schemeClr val="accent1">
                    <a:lumMod val="50000"/>
                  </a:schemeClr>
                </a:solidFill>
              </a:rPr>
              <a:t>Genre - Genre of the game </a:t>
            </a:r>
          </a:p>
          <a:p>
            <a:pPr marL="800100" lvl="1" indent="-342900">
              <a:buFont typeface="Arial" panose="020B0604020202020204" pitchFamily="34" charset="0"/>
              <a:buChar char="•"/>
            </a:pPr>
            <a:r>
              <a:rPr lang="en-US" sz="2400" dirty="0">
                <a:solidFill>
                  <a:schemeClr val="accent1">
                    <a:lumMod val="50000"/>
                  </a:schemeClr>
                </a:solidFill>
              </a:rPr>
              <a:t>Publisher - Publisher of the game</a:t>
            </a:r>
          </a:p>
        </p:txBody>
      </p:sp>
    </p:spTree>
    <p:extLst>
      <p:ext uri="{BB962C8B-B14F-4D97-AF65-F5344CB8AC3E}">
        <p14:creationId xmlns:p14="http://schemas.microsoft.com/office/powerpoint/2010/main" val="2632253283"/>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CE6D96ED-7C7D-4C12-830C-38CAC9842609}"/>
              </a:ext>
            </a:extLst>
          </p:cNvPr>
          <p:cNvSpPr txBox="1">
            <a:spLocks/>
          </p:cNvSpPr>
          <p:nvPr/>
        </p:nvSpPr>
        <p:spPr>
          <a:xfrm>
            <a:off x="2457450" y="173115"/>
            <a:ext cx="6466114" cy="602796"/>
          </a:xfrm>
          <a:prstGeom prst="rect">
            <a:avLst/>
          </a:prstGeom>
          <a:solidFill>
            <a:schemeClr val="bg1">
              <a:alpha val="60000"/>
            </a:schemeClr>
          </a:solidFill>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5500" b="1" kern="1200">
                <a:solidFill>
                  <a:schemeClr val="tx1"/>
                </a:solidFill>
                <a:latin typeface="+mj-lt"/>
                <a:ea typeface="+mj-ea"/>
                <a:cs typeface="+mj-cs"/>
              </a:defRPr>
            </a:lvl1pPr>
          </a:lstStyle>
          <a:p>
            <a:r>
              <a:rPr lang="en-US" sz="4200" b="0" dirty="0">
                <a:solidFill>
                  <a:schemeClr val="accent1"/>
                </a:solidFill>
                <a:latin typeface="Calibri" panose="020F0502020204030204" pitchFamily="34" charset="0"/>
                <a:cs typeface="Calibri" panose="020F0502020204030204" pitchFamily="34" charset="0"/>
              </a:rPr>
              <a:t>Data Preprocessing</a:t>
            </a:r>
            <a:endParaRPr lang="en-US" sz="42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 xmlns:a16="http://schemas.microsoft.com/office/drawing/2014/main" id="{423C6305-7548-46DD-8DD7-8E31E8DF8648}"/>
              </a:ext>
            </a:extLst>
          </p:cNvPr>
          <p:cNvPicPr>
            <a:picLocks noChangeAspect="1"/>
          </p:cNvPicPr>
          <p:nvPr/>
        </p:nvPicPr>
        <p:blipFill>
          <a:blip r:embed="rId2"/>
          <a:stretch>
            <a:fillRect/>
          </a:stretch>
        </p:blipFill>
        <p:spPr>
          <a:xfrm>
            <a:off x="5092473" y="2711223"/>
            <a:ext cx="6562725" cy="962025"/>
          </a:xfrm>
          <a:prstGeom prst="rect">
            <a:avLst/>
          </a:prstGeom>
        </p:spPr>
      </p:pic>
      <p:pic>
        <p:nvPicPr>
          <p:cNvPr id="11" name="Picture 10">
            <a:extLst>
              <a:ext uri="{FF2B5EF4-FFF2-40B4-BE49-F238E27FC236}">
                <a16:creationId xmlns="" xmlns:a16="http://schemas.microsoft.com/office/drawing/2014/main" id="{155D7873-6D89-4821-B767-284B15E4396C}"/>
              </a:ext>
            </a:extLst>
          </p:cNvPr>
          <p:cNvPicPr>
            <a:picLocks noChangeAspect="1"/>
          </p:cNvPicPr>
          <p:nvPr/>
        </p:nvPicPr>
        <p:blipFill>
          <a:blip r:embed="rId3"/>
          <a:stretch>
            <a:fillRect/>
          </a:stretch>
        </p:blipFill>
        <p:spPr>
          <a:xfrm>
            <a:off x="536802" y="2360535"/>
            <a:ext cx="2905125" cy="4324350"/>
          </a:xfrm>
          <a:prstGeom prst="rect">
            <a:avLst/>
          </a:prstGeom>
        </p:spPr>
      </p:pic>
      <p:sp>
        <p:nvSpPr>
          <p:cNvPr id="12" name="TextBox 11">
            <a:extLst>
              <a:ext uri="{FF2B5EF4-FFF2-40B4-BE49-F238E27FC236}">
                <a16:creationId xmlns="" xmlns:a16="http://schemas.microsoft.com/office/drawing/2014/main" id="{C04ABA8C-17C4-4E3A-AE90-F29ECE21F113}"/>
              </a:ext>
            </a:extLst>
          </p:cNvPr>
          <p:cNvSpPr txBox="1"/>
          <p:nvPr/>
        </p:nvSpPr>
        <p:spPr>
          <a:xfrm>
            <a:off x="389844" y="1529538"/>
            <a:ext cx="4280128" cy="830997"/>
          </a:xfrm>
          <a:prstGeom prst="rect">
            <a:avLst/>
          </a:prstGeom>
          <a:noFill/>
        </p:spPr>
        <p:txBody>
          <a:bodyPr wrap="square">
            <a:spAutoFit/>
          </a:bodyPr>
          <a:lstStyle/>
          <a:p>
            <a:pPr marL="342900" indent="-342900">
              <a:buFont typeface="Wingdings" panose="05000000000000000000" pitchFamily="2" charset="2"/>
              <a:buChar char="§"/>
            </a:pPr>
            <a:r>
              <a:rPr lang="en-US" sz="2400" dirty="0">
                <a:solidFill>
                  <a:schemeClr val="accent1">
                    <a:lumMod val="50000"/>
                  </a:schemeClr>
                </a:solidFill>
              </a:rPr>
              <a:t>Checking for missing values and dropping them</a:t>
            </a:r>
          </a:p>
        </p:txBody>
      </p:sp>
      <p:sp>
        <p:nvSpPr>
          <p:cNvPr id="13" name="TextBox 12">
            <a:extLst>
              <a:ext uri="{FF2B5EF4-FFF2-40B4-BE49-F238E27FC236}">
                <a16:creationId xmlns="" xmlns:a16="http://schemas.microsoft.com/office/drawing/2014/main" id="{10E482B2-3F4E-4FCA-B8F9-86F791F30DC0}"/>
              </a:ext>
            </a:extLst>
          </p:cNvPr>
          <p:cNvSpPr txBox="1"/>
          <p:nvPr/>
        </p:nvSpPr>
        <p:spPr>
          <a:xfrm>
            <a:off x="5898016" y="3845473"/>
            <a:ext cx="4280128" cy="830997"/>
          </a:xfrm>
          <a:prstGeom prst="rect">
            <a:avLst/>
          </a:prstGeom>
          <a:noFill/>
        </p:spPr>
        <p:txBody>
          <a:bodyPr wrap="square">
            <a:spAutoFit/>
          </a:bodyPr>
          <a:lstStyle/>
          <a:p>
            <a:pPr marL="342900" indent="-342900">
              <a:buFont typeface="Wingdings" panose="05000000000000000000" pitchFamily="2" charset="2"/>
              <a:buChar char="§"/>
            </a:pPr>
            <a:r>
              <a:rPr lang="en-US" sz="2400" dirty="0">
                <a:solidFill>
                  <a:schemeClr val="tx2">
                    <a:lumMod val="50000"/>
                  </a:schemeClr>
                </a:solidFill>
              </a:rPr>
              <a:t>Defining parameters for ML prediction algorithm  </a:t>
            </a:r>
          </a:p>
        </p:txBody>
      </p:sp>
    </p:spTree>
    <p:extLst>
      <p:ext uri="{BB962C8B-B14F-4D97-AF65-F5344CB8AC3E}">
        <p14:creationId xmlns:p14="http://schemas.microsoft.com/office/powerpoint/2010/main" val="45232444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074702-8A75-423F-B84F-01840820755E}"/>
              </a:ext>
            </a:extLst>
          </p:cNvPr>
          <p:cNvSpPr>
            <a:spLocks noGrp="1"/>
          </p:cNvSpPr>
          <p:nvPr>
            <p:ph type="title"/>
          </p:nvPr>
        </p:nvSpPr>
        <p:spPr>
          <a:xfrm>
            <a:off x="2193471" y="151656"/>
            <a:ext cx="7832271" cy="566931"/>
          </a:xfrm>
        </p:spPr>
        <p:txBody>
          <a:bodyPr>
            <a:noAutofit/>
          </a:bodyPr>
          <a:lstStyle/>
          <a:p>
            <a:r>
              <a:rPr lang="en-US" sz="4200" b="0" dirty="0">
                <a:solidFill>
                  <a:schemeClr val="accent1"/>
                </a:solidFill>
                <a:latin typeface="Calibri" panose="020F0502020204030204" pitchFamily="34" charset="0"/>
                <a:cs typeface="Calibri" panose="020F0502020204030204" pitchFamily="34" charset="0"/>
              </a:rPr>
              <a:t>Data Analysis and Visualization</a:t>
            </a:r>
          </a:p>
        </p:txBody>
      </p:sp>
      <p:sp>
        <p:nvSpPr>
          <p:cNvPr id="41" name="Rectangle 11">
            <a:extLst>
              <a:ext uri="{FF2B5EF4-FFF2-40B4-BE49-F238E27FC236}">
                <a16:creationId xmlns="" xmlns:a16="http://schemas.microsoft.com/office/drawing/2014/main" id="{33B52CF2-782F-474F-AE9C-BF4E513ED2BB}"/>
              </a:ext>
            </a:extLst>
          </p:cNvPr>
          <p:cNvSpPr>
            <a:spLocks noChangeArrowheads="1"/>
          </p:cNvSpPr>
          <p:nvPr/>
        </p:nvSpPr>
        <p:spPr bwMode="auto">
          <a:xfrm>
            <a:off x="0" y="151656"/>
            <a:ext cx="7694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 xmlns:a16="http://schemas.microsoft.com/office/drawing/2014/main" id="{22D8BF74-67B5-4E58-96F4-3186AF9CEBC2}"/>
              </a:ext>
            </a:extLst>
          </p:cNvPr>
          <p:cNvPicPr>
            <a:picLocks noChangeAspect="1"/>
          </p:cNvPicPr>
          <p:nvPr/>
        </p:nvPicPr>
        <p:blipFill>
          <a:blip r:embed="rId2"/>
          <a:stretch>
            <a:fillRect/>
          </a:stretch>
        </p:blipFill>
        <p:spPr>
          <a:xfrm>
            <a:off x="422634" y="2406315"/>
            <a:ext cx="5673366" cy="3658958"/>
          </a:xfrm>
          <a:prstGeom prst="rect">
            <a:avLst/>
          </a:prstGeom>
        </p:spPr>
      </p:pic>
      <p:pic>
        <p:nvPicPr>
          <p:cNvPr id="8" name="Picture 7">
            <a:extLst>
              <a:ext uri="{FF2B5EF4-FFF2-40B4-BE49-F238E27FC236}">
                <a16:creationId xmlns="" xmlns:a16="http://schemas.microsoft.com/office/drawing/2014/main" id="{1B2E36E5-AD2B-40F8-B68D-93F62ED9CF30}"/>
              </a:ext>
            </a:extLst>
          </p:cNvPr>
          <p:cNvPicPr>
            <a:picLocks noChangeAspect="1"/>
          </p:cNvPicPr>
          <p:nvPr/>
        </p:nvPicPr>
        <p:blipFill>
          <a:blip r:embed="rId3"/>
          <a:stretch>
            <a:fillRect/>
          </a:stretch>
        </p:blipFill>
        <p:spPr>
          <a:xfrm>
            <a:off x="6481040" y="2406315"/>
            <a:ext cx="4838404" cy="3290766"/>
          </a:xfrm>
          <a:prstGeom prst="rect">
            <a:avLst/>
          </a:prstGeom>
        </p:spPr>
      </p:pic>
      <p:sp>
        <p:nvSpPr>
          <p:cNvPr id="7" name="TextBox 6">
            <a:extLst>
              <a:ext uri="{FF2B5EF4-FFF2-40B4-BE49-F238E27FC236}">
                <a16:creationId xmlns="" xmlns:a16="http://schemas.microsoft.com/office/drawing/2014/main" id="{5966D1D7-8C66-4968-A606-5D3A70CA8062}"/>
              </a:ext>
            </a:extLst>
          </p:cNvPr>
          <p:cNvSpPr txBox="1"/>
          <p:nvPr/>
        </p:nvSpPr>
        <p:spPr>
          <a:xfrm>
            <a:off x="863373" y="1374417"/>
            <a:ext cx="4280128" cy="830997"/>
          </a:xfrm>
          <a:prstGeom prst="rect">
            <a:avLst/>
          </a:prstGeom>
          <a:noFill/>
        </p:spPr>
        <p:txBody>
          <a:bodyPr wrap="square">
            <a:spAutoFit/>
          </a:bodyPr>
          <a:lstStyle/>
          <a:p>
            <a:pPr marL="342900" indent="-342900">
              <a:buFont typeface="Wingdings" panose="05000000000000000000" pitchFamily="2" charset="2"/>
              <a:buChar char="§"/>
            </a:pPr>
            <a:r>
              <a:rPr lang="en-US" sz="2400" dirty="0">
                <a:solidFill>
                  <a:schemeClr val="accent1">
                    <a:lumMod val="50000"/>
                  </a:schemeClr>
                </a:solidFill>
              </a:rPr>
              <a:t>Checking the most games categories were sold</a:t>
            </a:r>
          </a:p>
        </p:txBody>
      </p:sp>
      <p:sp>
        <p:nvSpPr>
          <p:cNvPr id="9" name="TextBox 8">
            <a:extLst>
              <a:ext uri="{FF2B5EF4-FFF2-40B4-BE49-F238E27FC236}">
                <a16:creationId xmlns="" xmlns:a16="http://schemas.microsoft.com/office/drawing/2014/main" id="{D196F122-E93C-466F-A7D5-E98671C51192}"/>
              </a:ext>
            </a:extLst>
          </p:cNvPr>
          <p:cNvSpPr txBox="1"/>
          <p:nvPr/>
        </p:nvSpPr>
        <p:spPr>
          <a:xfrm>
            <a:off x="6975700" y="1374417"/>
            <a:ext cx="4568599" cy="830997"/>
          </a:xfrm>
          <a:prstGeom prst="rect">
            <a:avLst/>
          </a:prstGeom>
          <a:noFill/>
        </p:spPr>
        <p:txBody>
          <a:bodyPr wrap="square">
            <a:spAutoFit/>
          </a:bodyPr>
          <a:lstStyle/>
          <a:p>
            <a:pPr marL="342900" indent="-342900">
              <a:buFont typeface="Wingdings" panose="05000000000000000000" pitchFamily="2" charset="2"/>
              <a:buChar char="§"/>
            </a:pPr>
            <a:r>
              <a:rPr lang="en-US" sz="2400" dirty="0">
                <a:solidFill>
                  <a:schemeClr val="accent1">
                    <a:lumMod val="50000"/>
                  </a:schemeClr>
                </a:solidFill>
              </a:rPr>
              <a:t>Plotting correlation matrix between features in the datasets  </a:t>
            </a:r>
          </a:p>
        </p:txBody>
      </p:sp>
    </p:spTree>
    <p:extLst>
      <p:ext uri="{BB962C8B-B14F-4D97-AF65-F5344CB8AC3E}">
        <p14:creationId xmlns:p14="http://schemas.microsoft.com/office/powerpoint/2010/main" val="1325627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5EA325F2-7A9D-4CD2-BC2A-E62618D9D0D9}"/>
              </a:ext>
            </a:extLst>
          </p:cNvPr>
          <p:cNvSpPr>
            <a:spLocks noGrp="1"/>
          </p:cNvSpPr>
          <p:nvPr>
            <p:ph type="title"/>
          </p:nvPr>
        </p:nvSpPr>
        <p:spPr>
          <a:xfrm>
            <a:off x="2796849" y="342899"/>
            <a:ext cx="6174830" cy="527809"/>
          </a:xfrm>
        </p:spPr>
        <p:txBody>
          <a:bodyPr>
            <a:noAutofit/>
          </a:bodyPr>
          <a:lstStyle/>
          <a:p>
            <a:r>
              <a:rPr lang="en-US" sz="4200" b="0" dirty="0">
                <a:solidFill>
                  <a:schemeClr val="accent1"/>
                </a:solidFill>
                <a:latin typeface="Calibri" panose="020F0502020204030204" pitchFamily="34" charset="0"/>
                <a:cs typeface="Calibri" panose="020F0502020204030204" pitchFamily="34" charset="0"/>
              </a:rPr>
              <a:t>Machine learning Model</a:t>
            </a:r>
          </a:p>
        </p:txBody>
      </p:sp>
      <p:sp>
        <p:nvSpPr>
          <p:cNvPr id="7" name="Slide Number Placeholder 6">
            <a:extLst>
              <a:ext uri="{FF2B5EF4-FFF2-40B4-BE49-F238E27FC236}">
                <a16:creationId xmlns="" xmlns:a16="http://schemas.microsoft.com/office/drawing/2014/main" id="{3EBE5032-BBDB-454D-8B28-8882C52280A1}"/>
              </a:ext>
            </a:extLst>
          </p:cNvPr>
          <p:cNvSpPr>
            <a:spLocks noGrp="1"/>
          </p:cNvSpPr>
          <p:nvPr>
            <p:ph type="sldNum" sz="quarter" idx="12"/>
          </p:nvPr>
        </p:nvSpPr>
        <p:spPr/>
        <p:txBody>
          <a:bodyPr/>
          <a:lstStyle/>
          <a:p>
            <a:fld id="{3CE5352E-9B9F-4EDC-8769-7FA3D3F814C7}" type="slidenum">
              <a:rPr lang="en-US" smtClean="0"/>
              <a:t>6</a:t>
            </a:fld>
            <a:endParaRPr lang="en-US" dirty="0"/>
          </a:p>
        </p:txBody>
      </p:sp>
      <p:sp>
        <p:nvSpPr>
          <p:cNvPr id="8" name="TextBox 7">
            <a:extLst>
              <a:ext uri="{FF2B5EF4-FFF2-40B4-BE49-F238E27FC236}">
                <a16:creationId xmlns="" xmlns:a16="http://schemas.microsoft.com/office/drawing/2014/main" id="{E4D25284-8C09-45A1-B45D-2F8BF6EC3F1F}"/>
              </a:ext>
            </a:extLst>
          </p:cNvPr>
          <p:cNvSpPr txBox="1"/>
          <p:nvPr/>
        </p:nvSpPr>
        <p:spPr>
          <a:xfrm>
            <a:off x="863373" y="1562194"/>
            <a:ext cx="8108306" cy="1200329"/>
          </a:xfrm>
          <a:prstGeom prst="rect">
            <a:avLst/>
          </a:prstGeom>
          <a:noFill/>
        </p:spPr>
        <p:txBody>
          <a:bodyPr wrap="square">
            <a:spAutoFit/>
          </a:bodyPr>
          <a:lstStyle/>
          <a:p>
            <a:pPr marL="342900" indent="-342900">
              <a:buFont typeface="Wingdings" panose="05000000000000000000" pitchFamily="2" charset="2"/>
              <a:buChar char="§"/>
            </a:pPr>
            <a:r>
              <a:rPr lang="en-US" sz="2400" dirty="0">
                <a:solidFill>
                  <a:schemeClr val="accent1">
                    <a:lumMod val="50000"/>
                  </a:schemeClr>
                </a:solidFill>
              </a:rPr>
              <a:t>Splitting data for training and testing</a:t>
            </a:r>
          </a:p>
          <a:p>
            <a:pPr marL="342900" indent="-342900">
              <a:buFont typeface="Wingdings" panose="05000000000000000000" pitchFamily="2" charset="2"/>
              <a:buChar char="§"/>
            </a:pPr>
            <a:r>
              <a:rPr lang="en-US" sz="2400" dirty="0">
                <a:solidFill>
                  <a:schemeClr val="accent1">
                    <a:lumMod val="50000"/>
                  </a:schemeClr>
                </a:solidFill>
              </a:rPr>
              <a:t>Building machine learning model (linear regression)</a:t>
            </a:r>
          </a:p>
          <a:p>
            <a:pPr marL="342900" indent="-342900">
              <a:buFont typeface="Wingdings" panose="05000000000000000000" pitchFamily="2" charset="2"/>
              <a:buChar char="§"/>
            </a:pPr>
            <a:endParaRPr lang="en-US" sz="2400" dirty="0">
              <a:solidFill>
                <a:schemeClr val="accent1">
                  <a:lumMod val="50000"/>
                </a:schemeClr>
              </a:solidFill>
            </a:endParaRPr>
          </a:p>
        </p:txBody>
      </p:sp>
      <p:pic>
        <p:nvPicPr>
          <p:cNvPr id="6" name="Picture 5">
            <a:extLst>
              <a:ext uri="{FF2B5EF4-FFF2-40B4-BE49-F238E27FC236}">
                <a16:creationId xmlns="" xmlns:a16="http://schemas.microsoft.com/office/drawing/2014/main" id="{85F7784C-9AEA-4DAC-8AE4-92E924EDEDFD}"/>
              </a:ext>
            </a:extLst>
          </p:cNvPr>
          <p:cNvPicPr>
            <a:picLocks noChangeAspect="1"/>
          </p:cNvPicPr>
          <p:nvPr/>
        </p:nvPicPr>
        <p:blipFill>
          <a:blip r:embed="rId2"/>
          <a:stretch>
            <a:fillRect/>
          </a:stretch>
        </p:blipFill>
        <p:spPr>
          <a:xfrm>
            <a:off x="1342154" y="2950028"/>
            <a:ext cx="7629525" cy="1562100"/>
          </a:xfrm>
          <a:prstGeom prst="rect">
            <a:avLst/>
          </a:prstGeom>
        </p:spPr>
      </p:pic>
    </p:spTree>
    <p:extLst>
      <p:ext uri="{BB962C8B-B14F-4D97-AF65-F5344CB8AC3E}">
        <p14:creationId xmlns:p14="http://schemas.microsoft.com/office/powerpoint/2010/main" val="1083471879"/>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 xmlns:a16="http://schemas.microsoft.com/office/drawing/2014/main" id="{D46CE1B1-2E2C-4B06-8877-30EBF3F152FF}"/>
              </a:ext>
            </a:extLst>
          </p:cNvPr>
          <p:cNvSpPr>
            <a:spLocks noGrp="1"/>
          </p:cNvSpPr>
          <p:nvPr>
            <p:ph type="sldNum" sz="quarter" idx="12"/>
          </p:nvPr>
        </p:nvSpPr>
        <p:spPr/>
        <p:txBody>
          <a:bodyPr/>
          <a:lstStyle/>
          <a:p>
            <a:fld id="{3CE5352E-9B9F-4EDC-8769-7FA3D3F814C7}" type="slidenum">
              <a:rPr lang="en-US" smtClean="0"/>
              <a:pPr/>
              <a:t>7</a:t>
            </a:fld>
            <a:endParaRPr lang="en-US" dirty="0"/>
          </a:p>
        </p:txBody>
      </p:sp>
      <p:pic>
        <p:nvPicPr>
          <p:cNvPr id="10" name="Picture 9">
            <a:extLst>
              <a:ext uri="{FF2B5EF4-FFF2-40B4-BE49-F238E27FC236}">
                <a16:creationId xmlns="" xmlns:a16="http://schemas.microsoft.com/office/drawing/2014/main" id="{FD4D4B7C-5AD6-43F5-99B3-0DF436BE7266}"/>
              </a:ext>
            </a:extLst>
          </p:cNvPr>
          <p:cNvPicPr>
            <a:picLocks noChangeAspect="1"/>
          </p:cNvPicPr>
          <p:nvPr/>
        </p:nvPicPr>
        <p:blipFill>
          <a:blip r:embed="rId2"/>
          <a:stretch>
            <a:fillRect/>
          </a:stretch>
        </p:blipFill>
        <p:spPr>
          <a:xfrm>
            <a:off x="6515112" y="1988344"/>
            <a:ext cx="5122385" cy="3273197"/>
          </a:xfrm>
          <a:prstGeom prst="rect">
            <a:avLst/>
          </a:prstGeom>
        </p:spPr>
      </p:pic>
      <p:pic>
        <p:nvPicPr>
          <p:cNvPr id="12" name="Picture 11">
            <a:extLst>
              <a:ext uri="{FF2B5EF4-FFF2-40B4-BE49-F238E27FC236}">
                <a16:creationId xmlns="" xmlns:a16="http://schemas.microsoft.com/office/drawing/2014/main" id="{7224D285-FD01-4742-AAB1-3FA4C8C11E5A}"/>
              </a:ext>
            </a:extLst>
          </p:cNvPr>
          <p:cNvPicPr>
            <a:picLocks noChangeAspect="1"/>
          </p:cNvPicPr>
          <p:nvPr/>
        </p:nvPicPr>
        <p:blipFill>
          <a:blip r:embed="rId3"/>
          <a:stretch>
            <a:fillRect/>
          </a:stretch>
        </p:blipFill>
        <p:spPr>
          <a:xfrm>
            <a:off x="779690" y="1563448"/>
            <a:ext cx="4701257" cy="4122987"/>
          </a:xfrm>
          <a:prstGeom prst="rect">
            <a:avLst/>
          </a:prstGeom>
        </p:spPr>
      </p:pic>
      <p:sp>
        <p:nvSpPr>
          <p:cNvPr id="5" name="Title 2">
            <a:extLst>
              <a:ext uri="{FF2B5EF4-FFF2-40B4-BE49-F238E27FC236}">
                <a16:creationId xmlns="" xmlns:a16="http://schemas.microsoft.com/office/drawing/2014/main" id="{D4E0F599-CFA1-4A03-A7A9-1051B3346CBD}"/>
              </a:ext>
            </a:extLst>
          </p:cNvPr>
          <p:cNvSpPr>
            <a:spLocks noGrp="1"/>
          </p:cNvSpPr>
          <p:nvPr>
            <p:ph type="title"/>
          </p:nvPr>
        </p:nvSpPr>
        <p:spPr>
          <a:xfrm>
            <a:off x="2796849" y="342899"/>
            <a:ext cx="6174830" cy="527809"/>
          </a:xfrm>
        </p:spPr>
        <p:txBody>
          <a:bodyPr>
            <a:noAutofit/>
          </a:bodyPr>
          <a:lstStyle/>
          <a:p>
            <a:r>
              <a:rPr lang="en-US" sz="4200" b="0" dirty="0">
                <a:solidFill>
                  <a:schemeClr val="accent1"/>
                </a:solidFill>
                <a:latin typeface="Calibri" panose="020F0502020204030204" pitchFamily="34" charset="0"/>
                <a:cs typeface="Calibri" panose="020F0502020204030204" pitchFamily="34" charset="0"/>
              </a:rPr>
              <a:t>Predictions of the Model</a:t>
            </a:r>
          </a:p>
        </p:txBody>
      </p:sp>
    </p:spTree>
    <p:extLst>
      <p:ext uri="{BB962C8B-B14F-4D97-AF65-F5344CB8AC3E}">
        <p14:creationId xmlns:p14="http://schemas.microsoft.com/office/powerpoint/2010/main" val="3015783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2">
            <a:extLst>
              <a:ext uri="{FF2B5EF4-FFF2-40B4-BE49-F238E27FC236}">
                <a16:creationId xmlns="" xmlns:a16="http://schemas.microsoft.com/office/drawing/2014/main" id="{BFFD2587-056C-4387-821C-AF7F7EE30182}"/>
              </a:ext>
            </a:extLst>
          </p:cNvPr>
          <p:cNvSpPr>
            <a:spLocks noGrp="1"/>
          </p:cNvSpPr>
          <p:nvPr>
            <p:ph type="title"/>
          </p:nvPr>
        </p:nvSpPr>
        <p:spPr>
          <a:xfrm>
            <a:off x="3587522" y="338758"/>
            <a:ext cx="4584212" cy="540000"/>
          </a:xfrm>
        </p:spPr>
        <p:txBody>
          <a:bodyPr vert="horz" lIns="36000" tIns="0" rIns="0" bIns="0" rtlCol="0" anchor="b">
            <a:noAutofit/>
          </a:bodyPr>
          <a:lstStyle/>
          <a:p>
            <a:r>
              <a:rPr lang="en-US" sz="4200" b="0" kern="1200" dirty="0">
                <a:solidFill>
                  <a:schemeClr val="accent1"/>
                </a:solidFill>
                <a:latin typeface="Calibri" panose="020F0502020204030204" pitchFamily="34" charset="0"/>
                <a:cs typeface="Calibri" panose="020F0502020204030204" pitchFamily="34" charset="0"/>
              </a:rPr>
              <a:t>Cross </a:t>
            </a:r>
            <a:r>
              <a:rPr lang="en-US" sz="4200" b="0" dirty="0">
                <a:solidFill>
                  <a:schemeClr val="accent1"/>
                </a:solidFill>
                <a:latin typeface="Calibri" panose="020F0502020204030204" pitchFamily="34" charset="0"/>
                <a:cs typeface="Calibri" panose="020F0502020204030204" pitchFamily="34" charset="0"/>
              </a:rPr>
              <a:t>V</a:t>
            </a:r>
            <a:r>
              <a:rPr lang="en-US" sz="4200" b="0" kern="1200" dirty="0">
                <a:solidFill>
                  <a:schemeClr val="accent1"/>
                </a:solidFill>
                <a:latin typeface="Calibri" panose="020F0502020204030204" pitchFamily="34" charset="0"/>
                <a:cs typeface="Calibri" panose="020F0502020204030204" pitchFamily="34" charset="0"/>
              </a:rPr>
              <a:t>alidation </a:t>
            </a:r>
          </a:p>
        </p:txBody>
      </p:sp>
      <p:sp>
        <p:nvSpPr>
          <p:cNvPr id="79" name="Slide Number Placeholder 5">
            <a:extLst>
              <a:ext uri="{FF2B5EF4-FFF2-40B4-BE49-F238E27FC236}">
                <a16:creationId xmlns="" xmlns:a16="http://schemas.microsoft.com/office/drawing/2014/main" id="{A9B92D7B-7F15-4A19-8D8A-30545D81C9E6}"/>
              </a:ext>
            </a:extLst>
          </p:cNvPr>
          <p:cNvSpPr>
            <a:spLocks noGrp="1"/>
          </p:cNvSpPr>
          <p:nvPr>
            <p:ph type="sldNum" sz="quarter" idx="12"/>
          </p:nvPr>
        </p:nvSpPr>
        <p:spPr>
          <a:xfrm>
            <a:off x="641478" y="6057923"/>
            <a:ext cx="394063" cy="234000"/>
          </a:xfrm>
        </p:spPr>
        <p:txBody>
          <a:bodyPr vert="horz" lIns="90000" tIns="0" rIns="0" bIns="0" rtlCol="0" anchor="t" anchorCtr="0">
            <a:normAutofit/>
          </a:bodyPr>
          <a:lstStyle/>
          <a:p>
            <a:pPr>
              <a:spcAft>
                <a:spcPts val="600"/>
              </a:spcAft>
            </a:pPr>
            <a:fld id="{3CE5352E-9B9F-4EDC-8769-7FA3D3F814C7}" type="slidenum">
              <a:rPr lang="en-US" smtClean="0"/>
              <a:pPr>
                <a:spcAft>
                  <a:spcPts val="600"/>
                </a:spcAft>
              </a:pPr>
              <a:t>8</a:t>
            </a:fld>
            <a:endParaRPr lang="en-US"/>
          </a:p>
        </p:txBody>
      </p:sp>
      <p:pic>
        <p:nvPicPr>
          <p:cNvPr id="3" name="Picture 2">
            <a:extLst>
              <a:ext uri="{FF2B5EF4-FFF2-40B4-BE49-F238E27FC236}">
                <a16:creationId xmlns="" xmlns:a16="http://schemas.microsoft.com/office/drawing/2014/main" id="{436E8A41-ABB8-4AC3-97DC-53682CFC75C0}"/>
              </a:ext>
            </a:extLst>
          </p:cNvPr>
          <p:cNvPicPr>
            <a:picLocks noChangeAspect="1"/>
          </p:cNvPicPr>
          <p:nvPr/>
        </p:nvPicPr>
        <p:blipFill>
          <a:blip r:embed="rId2"/>
          <a:stretch>
            <a:fillRect/>
          </a:stretch>
        </p:blipFill>
        <p:spPr>
          <a:xfrm>
            <a:off x="1427426" y="2201996"/>
            <a:ext cx="5457825" cy="733425"/>
          </a:xfrm>
          <a:prstGeom prst="rect">
            <a:avLst/>
          </a:prstGeom>
        </p:spPr>
      </p:pic>
      <p:pic>
        <p:nvPicPr>
          <p:cNvPr id="5" name="Picture 4">
            <a:extLst>
              <a:ext uri="{FF2B5EF4-FFF2-40B4-BE49-F238E27FC236}">
                <a16:creationId xmlns="" xmlns:a16="http://schemas.microsoft.com/office/drawing/2014/main" id="{8E9E8A2A-A9CB-44A4-97C0-675349789876}"/>
              </a:ext>
            </a:extLst>
          </p:cNvPr>
          <p:cNvPicPr>
            <a:picLocks noChangeAspect="1"/>
          </p:cNvPicPr>
          <p:nvPr/>
        </p:nvPicPr>
        <p:blipFill>
          <a:blip r:embed="rId3"/>
          <a:stretch>
            <a:fillRect/>
          </a:stretch>
        </p:blipFill>
        <p:spPr>
          <a:xfrm>
            <a:off x="1035541" y="3429000"/>
            <a:ext cx="8963025" cy="1704975"/>
          </a:xfrm>
          <a:prstGeom prst="rect">
            <a:avLst/>
          </a:prstGeom>
        </p:spPr>
      </p:pic>
    </p:spTree>
    <p:extLst>
      <p:ext uri="{BB962C8B-B14F-4D97-AF65-F5344CB8AC3E}">
        <p14:creationId xmlns:p14="http://schemas.microsoft.com/office/powerpoint/2010/main" val="1301478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0F1C452-26EA-4208-B530-2A8A72A21EF1}"/>
              </a:ext>
            </a:extLst>
          </p:cNvPr>
          <p:cNvSpPr txBox="1"/>
          <p:nvPr/>
        </p:nvSpPr>
        <p:spPr>
          <a:xfrm>
            <a:off x="4885620" y="5179423"/>
            <a:ext cx="2903359" cy="1200329"/>
          </a:xfrm>
          <a:prstGeom prst="rect">
            <a:avLst/>
          </a:prstGeom>
          <a:noFill/>
        </p:spPr>
        <p:txBody>
          <a:bodyPr wrap="none" rtlCol="0">
            <a:spAutoFit/>
          </a:bodyPr>
          <a:lstStyle/>
          <a:p>
            <a:r>
              <a:rPr lang="en-US" sz="7200" dirty="0"/>
              <a:t>Thanks</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1092200"/>
            <a:ext cx="10058400" cy="4087223"/>
          </a:xfrm>
          <a:prstGeom prst="rect">
            <a:avLst/>
          </a:prstGeom>
        </p:spPr>
      </p:pic>
    </p:spTree>
    <p:extLst>
      <p:ext uri="{BB962C8B-B14F-4D97-AF65-F5344CB8AC3E}">
        <p14:creationId xmlns:p14="http://schemas.microsoft.com/office/powerpoint/2010/main" val="20269471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6">
      <a:dk1>
        <a:srgbClr val="3F5779"/>
      </a:dk1>
      <a:lt1>
        <a:sysClr val="window" lastClr="FFFFFF"/>
      </a:lt1>
      <a:dk2>
        <a:srgbClr val="96556D"/>
      </a:dk2>
      <a:lt2>
        <a:srgbClr val="3B99BB"/>
      </a:lt2>
      <a:accent1>
        <a:srgbClr val="96556D"/>
      </a:accent1>
      <a:accent2>
        <a:srgbClr val="FFFFFF"/>
      </a:accent2>
      <a:accent3>
        <a:srgbClr val="855939"/>
      </a:accent3>
      <a:accent4>
        <a:srgbClr val="3D8C74"/>
      </a:accent4>
      <a:accent5>
        <a:srgbClr val="999999"/>
      </a:accent5>
      <a:accent6>
        <a:srgbClr val="3B99BB"/>
      </a:accent6>
      <a:hlink>
        <a:srgbClr val="3F5779"/>
      </a:hlink>
      <a:folHlink>
        <a:srgbClr val="3F5779"/>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6D3B4F">
                <a:alpha val="20000"/>
              </a:srgbClr>
            </a:gs>
            <a:gs pos="100000">
              <a:schemeClr val="bg2">
                <a:alpha val="20000"/>
              </a:schemeClr>
            </a:gs>
          </a:gsLst>
          <a:lin ang="108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850888_Retail pitch deck_RVA_v4" id="{8F2882B0-1BFE-4293-BF1B-5E9F7535F411}" vid="{2736E5B9-BA7A-4750-88E9-E7AE6A3F07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BED453-9FB1-4982-A2CE-02B1DAF46AE3}">
  <ds:schemaRefs>
    <ds:schemaRef ds:uri="http://schemas.microsoft.com/sharepoint/v3/contenttype/forms"/>
  </ds:schemaRefs>
</ds:datastoreItem>
</file>

<file path=customXml/itemProps2.xml><?xml version="1.0" encoding="utf-8"?>
<ds:datastoreItem xmlns:ds="http://schemas.openxmlformats.org/officeDocument/2006/customXml" ds:itemID="{2A17391F-2502-4070-B520-AB23643635E8}">
  <ds:schemaRefs>
    <ds:schemaRef ds:uri="http://purl.org/dc/terms/"/>
    <ds:schemaRef ds:uri="16c05727-aa75-4e4a-9b5f-8a80a1165891"/>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71af3243-3dd4-4a8d-8c0d-dd76da1f02a5"/>
    <ds:schemaRef ds:uri="http://purl.org/dc/dcmitype/"/>
  </ds:schemaRefs>
</ds:datastoreItem>
</file>

<file path=customXml/itemProps3.xml><?xml version="1.0" encoding="utf-8"?>
<ds:datastoreItem xmlns:ds="http://schemas.openxmlformats.org/officeDocument/2006/customXml" ds:itemID="{52A47430-C725-4DCD-9053-3498D56D74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180</TotalTime>
  <Words>264</Words>
  <Application>Microsoft Office PowerPoint</Application>
  <PresentationFormat>ملء الشاشة</PresentationFormat>
  <Paragraphs>33</Paragraphs>
  <Slides>9</Slides>
  <Notes>0</Notes>
  <HiddenSlides>0</HiddenSlides>
  <MMClips>0</MMClips>
  <ScaleCrop>false</ScaleCrop>
  <HeadingPairs>
    <vt:vector size="6" baseType="variant">
      <vt:variant>
        <vt:lpstr>الخطوط المستخدمة</vt:lpstr>
      </vt:variant>
      <vt:variant>
        <vt:i4>6</vt:i4>
      </vt:variant>
      <vt:variant>
        <vt:lpstr>نسق</vt:lpstr>
      </vt:variant>
      <vt:variant>
        <vt:i4>1</vt:i4>
      </vt:variant>
      <vt:variant>
        <vt:lpstr>عناوين الشرائح</vt:lpstr>
      </vt:variant>
      <vt:variant>
        <vt:i4>9</vt:i4>
      </vt:variant>
    </vt:vector>
  </HeadingPairs>
  <TitlesOfParts>
    <vt:vector size="16" baseType="lpstr">
      <vt:lpstr>Arial</vt:lpstr>
      <vt:lpstr>Calibri</vt:lpstr>
      <vt:lpstr>Courier New</vt:lpstr>
      <vt:lpstr>Tahoma</vt:lpstr>
      <vt:lpstr>Times New Roman</vt:lpstr>
      <vt:lpstr>Wingdings</vt:lpstr>
      <vt:lpstr>Office Theme</vt:lpstr>
      <vt:lpstr>عرض تقديمي في PowerPoint</vt:lpstr>
      <vt:lpstr>Introduction </vt:lpstr>
      <vt:lpstr>عرض تقديمي في PowerPoint</vt:lpstr>
      <vt:lpstr>عرض تقديمي في PowerPoint</vt:lpstr>
      <vt:lpstr>Data Analysis and Visualization</vt:lpstr>
      <vt:lpstr>Machine learning Model</vt:lpstr>
      <vt:lpstr>Predictions of the Model</vt:lpstr>
      <vt:lpstr>Cross Validation </vt:lpstr>
      <vt:lpstr>عرض تقديمي في PowerPoint</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Seoul Bike Rental</dc:title>
  <dc:creator>Hanen Falatah</dc:creator>
  <cp:lastModifiedBy>user</cp:lastModifiedBy>
  <cp:revision>7</cp:revision>
  <dcterms:created xsi:type="dcterms:W3CDTF">2021-10-21T01:42:54Z</dcterms:created>
  <dcterms:modified xsi:type="dcterms:W3CDTF">2021-11-15T22:03:51Z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